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8" r:id="rId2"/>
    <p:sldId id="256" r:id="rId3"/>
    <p:sldId id="257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43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9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75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96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0694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4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65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32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6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0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2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50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5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91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0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61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8C41-838F-4905-AF79-1D46829AB6E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C9C1DD-7AA3-4FD2-B487-73444D313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88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coU_iOEOO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0840" y="3835008"/>
            <a:ext cx="7766936" cy="1646302"/>
          </a:xfrm>
        </p:spPr>
        <p:txBody>
          <a:bodyPr/>
          <a:lstStyle/>
          <a:p>
            <a:pPr algn="ctr"/>
            <a:r>
              <a:rPr lang="ru-RU" sz="4000" dirty="0"/>
              <a:t>Изучите презентацию и на её основе составьте </a:t>
            </a:r>
            <a:r>
              <a:rPr lang="ru-RU" sz="4000" dirty="0" smtClean="0"/>
              <a:t>конспект классной работы, </a:t>
            </a:r>
            <a:r>
              <a:rPr lang="ru-RU" sz="4000" dirty="0"/>
              <a:t>выполняйте задания отражённые в презентации в тетради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26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39006"/>
            <a:ext cx="7766936" cy="1646302"/>
          </a:xfrm>
        </p:spPr>
        <p:txBody>
          <a:bodyPr/>
          <a:lstStyle/>
          <a:p>
            <a:pPr algn="ctr"/>
            <a:r>
              <a:rPr lang="ru-RU" dirty="0" smtClean="0"/>
              <a:t>Внутренняя политика Екатерины </a:t>
            </a:r>
            <a:r>
              <a:rPr lang="en-US" dirty="0" smtClean="0"/>
              <a:t>II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65" y="1924335"/>
            <a:ext cx="7876238" cy="45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5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Годы </a:t>
            </a:r>
            <a:r>
              <a:rPr lang="ru-RU" dirty="0"/>
              <a:t>правления </a:t>
            </a:r>
            <a:r>
              <a:rPr lang="ru-RU" dirty="0" smtClean="0"/>
              <a:t>императрицы Екатерины </a:t>
            </a:r>
            <a:r>
              <a:rPr lang="en-US" dirty="0" smtClean="0"/>
              <a:t>II</a:t>
            </a:r>
            <a:r>
              <a:rPr lang="ru-RU" dirty="0" smtClean="0"/>
              <a:t> - 1762-1796 гг.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46941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Найдите </a:t>
            </a:r>
            <a:r>
              <a:rPr lang="ru-RU" sz="2800" dirty="0"/>
              <a:t>в тексте </a:t>
            </a:r>
            <a:r>
              <a:rPr lang="ru-RU" sz="2800" dirty="0" smtClean="0"/>
              <a:t>параграфа на страницах 9-10 и выпишите себе в тетрадь через запятую качества Екатерины II, которые позволили ей получить в истории имя Екатерины Великой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07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502" y="764275"/>
            <a:ext cx="8864569" cy="5017780"/>
          </a:xfrm>
        </p:spPr>
        <p:txBody>
          <a:bodyPr>
            <a:normAutofit/>
          </a:bodyPr>
          <a:lstStyle/>
          <a:p>
            <a:r>
              <a:rPr lang="ru-RU" sz="2800" dirty="0"/>
              <a:t>Внутренняя политика Екатерины II Великой характеризуется противоречивыми стремлениями к соответствию идеям </a:t>
            </a:r>
            <a:r>
              <a:rPr lang="ru-RU" sz="2800" u="sng" dirty="0"/>
              <a:t>просвещённого </a:t>
            </a:r>
            <a:r>
              <a:rPr lang="ru-RU" sz="2800" u="sng" dirty="0" smtClean="0"/>
              <a:t>абсолютизма* </a:t>
            </a:r>
            <a:r>
              <a:rPr lang="ru-RU" sz="2800" dirty="0"/>
              <a:t>с одной стороны и окончательным закрепощением крестьянства с предоставлением дворянам практически неограниченных прав — с другой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* Что </a:t>
            </a:r>
            <a:r>
              <a:rPr lang="ru-RU" sz="2800" dirty="0"/>
              <a:t>означает этот термин? «Просвещенный абсолютизм» – государственная политика в XVIII веке, направленная на преобразование наиболее устаревших сторон жизни общества.</a:t>
            </a:r>
          </a:p>
        </p:txBody>
      </p:sp>
    </p:spTree>
    <p:extLst>
      <p:ext uri="{BB962C8B-B14F-4D97-AF65-F5344CB8AC3E}">
        <p14:creationId xmlns:p14="http://schemas.microsoft.com/office/powerpoint/2010/main" val="356977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5952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события внутренней политики Екатерины </a:t>
            </a:r>
            <a:r>
              <a:rPr lang="ru-RU" dirty="0" smtClean="0"/>
              <a:t>II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957721"/>
              </p:ext>
            </p:extLst>
          </p:nvPr>
        </p:nvGraphicFramePr>
        <p:xfrm>
          <a:off x="814167" y="2187884"/>
          <a:ext cx="8596312" cy="289378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298156"/>
                <a:gridCol w="4298156"/>
              </a:tblGrid>
              <a:tr h="1060284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Дата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Событие</a:t>
                      </a:r>
                      <a:endParaRPr lang="ru-RU" sz="3200" dirty="0"/>
                    </a:p>
                  </a:txBody>
                  <a:tcPr/>
                </a:tc>
              </a:tr>
              <a:tr h="183350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92955" y="5568287"/>
            <a:ext cx="283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После того как зачертили таблицу переключите слайд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20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5589" y="1111914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Екатерина II имела свое видение политики «Просвещенного абсолютизма», которое изложила в «Наказе» Уложенной комиссии</a:t>
            </a:r>
            <a:r>
              <a:rPr lang="ru-RU" sz="2400" dirty="0" smtClean="0"/>
              <a:t>.</a:t>
            </a:r>
          </a:p>
          <a:p>
            <a:r>
              <a:rPr lang="ru-RU" sz="2400" u="sng" dirty="0"/>
              <a:t>Уложенная комиссия (1767-1769)</a:t>
            </a:r>
            <a:r>
              <a:rPr lang="ru-RU" sz="2400" dirty="0"/>
              <a:t> – временный коллегиальный орган в истории России XVIII в., созываемый для кодификации законов, вступивших в силу после Соборного уложения 1649 г</a:t>
            </a:r>
            <a:r>
              <a:rPr lang="ru-RU" sz="2400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/>
          </p:nvPr>
        </p:nvSpPr>
        <p:spPr>
          <a:xfrm>
            <a:off x="759221" y="218474"/>
            <a:ext cx="859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Составьте в тетради с помощью презентации и видео-урока таблицу 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40" y="3608909"/>
            <a:ext cx="4817433" cy="324909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01666" y="49926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Императрица считала, что в России организация общества может быть связана с неограниченной властью «просвещенного монарха», «философа на троне», который разработает идеальную систему законов. Помощь «просвещенному монарху» в управлении государством должны оказывать дворяне.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40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982" y="1450906"/>
            <a:ext cx="8596668" cy="3880773"/>
          </a:xfrm>
        </p:spPr>
        <p:txBody>
          <a:bodyPr>
            <a:noAutofit/>
          </a:bodyPr>
          <a:lstStyle/>
          <a:p>
            <a:r>
              <a:rPr lang="ru-RU" sz="2400" dirty="0"/>
              <a:t>1763г.- Реформа Сената (Сенат был разделён на 6 департаментов, которые ведали определёнными сферами управления, изъятие законодательных функций, которые сохранялись у монарха).</a:t>
            </a:r>
          </a:p>
          <a:p>
            <a:endParaRPr lang="ru-RU" sz="2400" dirty="0"/>
          </a:p>
          <a:p>
            <a:r>
              <a:rPr lang="ru-RU" sz="2400" dirty="0"/>
              <a:t>1764г.- Секуляризация церковных земель (сделала государственными 910 тыс. церковных и монастырских душ; при этом церковь сохранила право владеть недвижимостью, но потеряла землю, обрабатывавшиеся подневольным трудом).</a:t>
            </a:r>
          </a:p>
        </p:txBody>
      </p:sp>
    </p:spTree>
    <p:extLst>
      <p:ext uri="{BB962C8B-B14F-4D97-AF65-F5344CB8AC3E}">
        <p14:creationId xmlns:p14="http://schemas.microsoft.com/office/powerpoint/2010/main" val="388971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832513"/>
            <a:ext cx="8596668" cy="5208849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Посмотрите видео-урок по ссылке (начать просмотр можно на 2:39) продолжая заполнение таблицы</a:t>
            </a:r>
          </a:p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www.youtube.com/watch?v=9coU_iOEOOs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/>
              <a:t>Зайдите в приложение «Тесты» в информационной системе «</a:t>
            </a:r>
            <a:r>
              <a:rPr lang="ru-RU" sz="2800" dirty="0" err="1"/>
              <a:t>Дневник.Ру</a:t>
            </a:r>
            <a:r>
              <a:rPr lang="ru-RU" sz="2800" dirty="0"/>
              <a:t>», выполните тест «Устройство Римской республики». У вас будет 5 </a:t>
            </a:r>
            <a:r>
              <a:rPr lang="ru-RU" sz="2800" dirty="0" smtClean="0"/>
              <a:t>заданий в </a:t>
            </a:r>
            <a:r>
              <a:rPr lang="ru-RU" sz="2800" dirty="0"/>
              <a:t>которых нужно выбрать правильный </a:t>
            </a:r>
            <a:r>
              <a:rPr lang="ru-RU" sz="2800" dirty="0" smtClean="0"/>
              <a:t>ответ</a:t>
            </a:r>
            <a:endParaRPr lang="ru-RU" sz="2800" dirty="0"/>
          </a:p>
          <a:p>
            <a:r>
              <a:rPr lang="ru-RU" sz="2800" dirty="0" smtClean="0"/>
              <a:t> Внимание</a:t>
            </a:r>
            <a:r>
              <a:rPr lang="ru-RU" sz="2800" dirty="0"/>
              <a:t>! Время прохождения теста 10 минут. На прохождение теста 1 попытка, можно возвращаться к предыдущим заданиям. </a:t>
            </a:r>
            <a:endParaRPr lang="ru-RU" sz="2800" dirty="0" smtClean="0"/>
          </a:p>
          <a:p>
            <a:r>
              <a:rPr lang="ru-RU" sz="2800" dirty="0" smtClean="0"/>
              <a:t>Домашнее задание – параграф 18 - учить</a:t>
            </a:r>
            <a:endParaRPr lang="ru-RU" sz="2800" dirty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72737605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362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Грань</vt:lpstr>
      <vt:lpstr>Изучите презентацию и на её основе составьте конспект классной работы, выполняйте задания отражённые в презентации в тетради </vt:lpstr>
      <vt:lpstr>Внутренняя политика Екатерины II</vt:lpstr>
      <vt:lpstr>Годы правления императрицы Екатерины II - 1762-1796 гг.</vt:lpstr>
      <vt:lpstr>Презентация PowerPoint</vt:lpstr>
      <vt:lpstr>Основные события внутренней политики Екатерины II </vt:lpstr>
      <vt:lpstr>Составьте в тетради с помощью презентации и видео-урока таблицу 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Внутренняя политика Екатерины II</dc:title>
  <dc:creator>Николай Богуш</dc:creator>
  <cp:lastModifiedBy>Николай Богуш</cp:lastModifiedBy>
  <cp:revision>8</cp:revision>
  <dcterms:created xsi:type="dcterms:W3CDTF">2020-04-07T05:40:53Z</dcterms:created>
  <dcterms:modified xsi:type="dcterms:W3CDTF">2020-04-07T07:21:40Z</dcterms:modified>
</cp:coreProperties>
</file>