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d8eacf4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1d8eacf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1d8eacf4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1d8eacf4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1d8eacf4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1d8eacf4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1d8eacf4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1d8eacf4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1d8eacf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1d8eacf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1d8eacf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1d8eacf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1d8eacf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1d8eacf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1d8eacf4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1d8eacf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1d8eacf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1d8eacf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1d8eacf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1d8eacf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1d8eacf4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1d8eacf4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1d8eacf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1d8eacf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Training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838775"/>
            <a:ext cx="2916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Mehmet Cevheri BOZOĞLAN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R&amp;D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75" y="1824825"/>
            <a:ext cx="3641650" cy="30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0" y="0"/>
            <a:ext cx="76881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8" y="626100"/>
            <a:ext cx="61817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77150" y="489625"/>
            <a:ext cx="30483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124925" y="1871425"/>
            <a:ext cx="41829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 is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tool that was developed to help define and share multi-container applications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Compose, we can create a YAML file to define the services and with a single command, can spin everything up or tear it all down.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 up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 down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575" y="150000"/>
            <a:ext cx="4699125" cy="4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0" y="0"/>
            <a:ext cx="76881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" y="821825"/>
            <a:ext cx="39338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50" y="821825"/>
            <a:ext cx="3524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525" y="2959225"/>
            <a:ext cx="2676525" cy="211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 rot="10800000">
            <a:off x="4555050" y="821825"/>
            <a:ext cx="33900" cy="41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350" y="2955425"/>
            <a:ext cx="2164244" cy="2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Teşekkürler</a:t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Cevheri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2126700"/>
            <a:ext cx="7688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Virtualization  ( os(hardware),  vm,  docker 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Docker Architecture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Image - Dockerfile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Container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Docker Registry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Docker compose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3377" y="33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/ Linux / Non-Linux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50" y="575000"/>
            <a:ext cx="80962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1" y="0"/>
            <a:ext cx="89220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521"/>
            <a:ext cx="9144000" cy="452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32925" y="203850"/>
            <a:ext cx="3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Dockerfile -&gt; Image -&gt; Container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" y="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Dockerfile examples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3600"/>
            <a:ext cx="44100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125" y="625650"/>
            <a:ext cx="26765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60550"/>
            <a:ext cx="3447614" cy="20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3964" y="2960550"/>
            <a:ext cx="3613691" cy="20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0" y="110825"/>
            <a:ext cx="8272073" cy="50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151"/>
            <a:ext cx="9144001" cy="4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540675" y="516800"/>
            <a:ext cx="76881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Registries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/ Private Registry</a:t>
            </a:r>
            <a:endParaRPr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30550" y="1919450"/>
            <a:ext cx="26907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Hub - mostP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opular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Container Registry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Hat Quay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ECR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Harbor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DigitalOcean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Gitlab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Cloud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JFrog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00" y="1901025"/>
            <a:ext cx="6337501" cy="31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