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</p:sldMasterIdLst>
  <p:notesMasterIdLst>
    <p:notesMasterId r:id="rId15"/>
  </p:notesMasterIdLst>
  <p:sldIdLst>
    <p:sldId id="258" r:id="rId2"/>
    <p:sldId id="261" r:id="rId3"/>
    <p:sldId id="272" r:id="rId4"/>
    <p:sldId id="27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B3A705F-A0CE-8E4D-B122-61059552035D}">
          <p14:sldIdLst>
            <p14:sldId id="258"/>
            <p14:sldId id="261"/>
            <p14:sldId id="272"/>
            <p14:sldId id="27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7CE91-170C-405B-82D9-F458D7010596}" v="125" dt="2020-12-05T07:22:32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2"/>
    <p:restoredTop sz="88132" autoAdjust="0"/>
  </p:normalViewPr>
  <p:slideViewPr>
    <p:cSldViewPr snapToGrid="0" snapToObjects="1">
      <p:cViewPr varScale="1">
        <p:scale>
          <a:sx n="100" d="100"/>
          <a:sy n="100" d="100"/>
        </p:scale>
        <p:origin x="228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9EB1E-E4D8-B746-B108-00799ACF595E}" type="doc">
      <dgm:prSet loTypeId="urn:microsoft.com/office/officeart/2005/8/layout/vList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A8FE5DCE-60B4-3444-9DA6-527B67083545}">
      <dgm:prSet phldrT="[Text]"/>
      <dgm:spPr>
        <a:solidFill>
          <a:schemeClr val="accent3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Introduction</a:t>
          </a:r>
        </a:p>
      </dgm:t>
    </dgm:pt>
    <dgm:pt modelId="{41350D2D-6CEE-A241-8C17-FB9DD267F980}" type="parTrans" cxnId="{F09CC7CE-4A33-9B47-BFCB-66FF445A0EF0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E03B2F3A-93A1-964A-90CB-DFB30886E6C9}" type="sibTrans" cxnId="{F09CC7CE-4A33-9B47-BFCB-66FF445A0EF0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F8CE42D3-A3E5-BF47-8C09-8B98225B6D85}">
      <dgm:prSet phldrT="[Text]"/>
      <dgm:spPr>
        <a:solidFill>
          <a:schemeClr val="accent3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Fundamental Questions</a:t>
          </a:r>
        </a:p>
      </dgm:t>
    </dgm:pt>
    <dgm:pt modelId="{8DD1BFF5-CDDC-B140-8E33-1A3842EAFB9C}" type="parTrans" cxnId="{89124650-7846-894A-825F-7A59D9923108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8E95291E-C0E1-B84F-BE03-9F855999631A}" type="sibTrans" cxnId="{89124650-7846-894A-825F-7A59D9923108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B57F2984-439D-7A4C-8DF7-798F0C8AD03E}">
      <dgm:prSet phldrT="[Text]"/>
      <dgm:spPr>
        <a:solidFill>
          <a:schemeClr val="accent3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Expected Results</a:t>
          </a:r>
        </a:p>
      </dgm:t>
    </dgm:pt>
    <dgm:pt modelId="{DE7C304C-135C-1A45-89C2-7BE9E8DE2FC6}" type="parTrans" cxnId="{AD55F1D8-EBFB-BA49-8DC5-3AE596037C2E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B4F66B0B-DA68-CD41-A857-9310047DC446}" type="sibTrans" cxnId="{AD55F1D8-EBFB-BA49-8DC5-3AE596037C2E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735AF428-743E-3240-ADEA-8F07B8776F0A}">
      <dgm:prSet phldrT="[Text]"/>
      <dgm:spPr>
        <a:solidFill>
          <a:schemeClr val="accent3">
            <a:hueOff val="1126616"/>
            <a:satOff val="-3715"/>
            <a:lumOff val="189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Model</a:t>
          </a:r>
        </a:p>
      </dgm:t>
    </dgm:pt>
    <dgm:pt modelId="{0F0B74B3-04B5-6447-B3B5-966FBD66F64C}" type="parTrans" cxnId="{F3272C07-E897-D647-AA7D-93FBB82183E5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4DC03119-4D3F-664C-A6B3-1C9740570E05}" type="sibTrans" cxnId="{F3272C07-E897-D647-AA7D-93FBB82183E5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111AFEBB-380C-8549-A36D-9F85BB549BDF}">
      <dgm:prSet phldrT="[Text]"/>
      <dgm:spPr>
        <a:solidFill>
          <a:schemeClr val="accent3">
            <a:hueOff val="1126616"/>
            <a:satOff val="-3715"/>
            <a:lumOff val="189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IDM</a:t>
          </a:r>
        </a:p>
      </dgm:t>
    </dgm:pt>
    <dgm:pt modelId="{0A0BFEF4-D508-5941-82FA-FBD574A1365B}" type="parTrans" cxnId="{C048B714-51DC-9444-AFAB-CAE932A638E2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ADA16AD7-FC4C-2348-B2E1-7E10F8B0DB31}" type="sibTrans" cxnId="{C048B714-51DC-9444-AFAB-CAE932A638E2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72530C00-C6DF-884B-A90F-804E38824349}">
      <dgm:prSet phldrT="[Text]"/>
      <dgm:spPr>
        <a:solidFill>
          <a:schemeClr val="accent3">
            <a:hueOff val="1126616"/>
            <a:satOff val="-3715"/>
            <a:lumOff val="189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MOBIL</a:t>
          </a:r>
        </a:p>
      </dgm:t>
    </dgm:pt>
    <dgm:pt modelId="{F72E5A9B-D965-7B41-8125-C55C1FEE21E6}" type="parTrans" cxnId="{D4277387-3608-254B-904D-B737170E9723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97155088-6413-2747-9A8D-B12E3D5D1327}" type="sibTrans" cxnId="{D4277387-3608-254B-904D-B737170E9723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15784280-11FB-6C43-B72F-E3E3620615B6}">
      <dgm:prSet phldrT="[Text]"/>
      <dgm:spPr>
        <a:solidFill>
          <a:schemeClr val="accent3">
            <a:hueOff val="2253232"/>
            <a:satOff val="-7430"/>
            <a:lumOff val="379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Implementation</a:t>
          </a:r>
        </a:p>
      </dgm:t>
    </dgm:pt>
    <dgm:pt modelId="{8876DB5A-DB89-904D-94D7-2AAC5A9531CF}" type="parTrans" cxnId="{FB540F12-C3E2-E747-A7C4-CB72178C50E5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6686D3B3-4B52-A245-B4ED-6A3F10597EC5}" type="sibTrans" cxnId="{FB540F12-C3E2-E747-A7C4-CB72178C50E5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9AFCAB0B-4A6F-FD40-91F5-EA73D6DDEE31}">
      <dgm:prSet phldrT="[Text]"/>
      <dgm:spPr>
        <a:solidFill>
          <a:schemeClr val="accent3">
            <a:hueOff val="2253232"/>
            <a:satOff val="-7430"/>
            <a:lumOff val="379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idk</a:t>
          </a:r>
        </a:p>
      </dgm:t>
    </dgm:pt>
    <dgm:pt modelId="{AE4C3D54-0BEA-2C43-B6AE-10EC19B907F0}" type="parTrans" cxnId="{5E86BB32-500B-E742-90A6-A0AAC35CC213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51566B54-D675-E44B-B478-480B451AE71E}" type="sibTrans" cxnId="{5E86BB32-500B-E742-90A6-A0AAC35CC213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4E92DB03-4946-F34D-A322-466E4F32B525}">
      <dgm:prSet phldrT="[Text]"/>
      <dgm:spPr>
        <a:solidFill>
          <a:schemeClr val="accent3">
            <a:hueOff val="3379848"/>
            <a:satOff val="-11145"/>
            <a:lumOff val="568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Results</a:t>
          </a:r>
        </a:p>
      </dgm:t>
    </dgm:pt>
    <dgm:pt modelId="{3F29028E-C75C-654F-9214-D1C3DB2FB705}" type="parTrans" cxnId="{FF47884F-8A83-C149-86DA-3101E38104CC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365FED35-F91E-5345-8726-2E54D92A07DF}" type="sibTrans" cxnId="{FF47884F-8A83-C149-86DA-3101E38104CC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1AACC1E4-D97C-7649-B290-9FB84373361B}">
      <dgm:prSet phldrT="[Text]"/>
      <dgm:spPr>
        <a:solidFill>
          <a:schemeClr val="accent3">
            <a:hueOff val="3379848"/>
            <a:satOff val="-11145"/>
            <a:lumOff val="5685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yes pls</a:t>
          </a:r>
        </a:p>
      </dgm:t>
    </dgm:pt>
    <dgm:pt modelId="{73956B3B-C6EC-BD4C-B232-58415BDE03D8}" type="parTrans" cxnId="{F8D84C7D-E6B6-0149-8001-1A6523CF9FD2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6CA86FB6-67B6-DC4E-8643-C3020A37FA6D}" type="sibTrans" cxnId="{F8D84C7D-E6B6-0149-8001-1A6523CF9FD2}">
      <dgm:prSet/>
      <dgm:spPr/>
      <dgm:t>
        <a:bodyPr/>
        <a:lstStyle/>
        <a:p>
          <a:endParaRPr lang="en-GB">
            <a:effectLst>
              <a:glow rad="25400">
                <a:schemeClr val="accent4">
                  <a:alpha val="28000"/>
                </a:schemeClr>
              </a:glow>
            </a:effectLst>
          </a:endParaRPr>
        </a:p>
      </dgm:t>
    </dgm:pt>
    <dgm:pt modelId="{2EC3137E-6245-4399-8A5E-114BECFC5942}">
      <dgm:prSet phldrT="[Text]"/>
      <dgm:spPr>
        <a:solidFill>
          <a:schemeClr val="accent3">
            <a:hueOff val="0"/>
            <a:satOff val="0"/>
            <a:lumOff val="0"/>
            <a:alpha val="20000"/>
          </a:schemeClr>
        </a:solidFill>
      </dgm:spPr>
      <dgm:t>
        <a:bodyPr/>
        <a:lstStyle/>
        <a:p>
          <a:r>
            <a:rPr lang="en-GB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Motivation</a:t>
          </a:r>
        </a:p>
      </dgm:t>
    </dgm:pt>
    <dgm:pt modelId="{8FD5BDAF-C75F-4C15-874C-07A7C19F01D2}" type="parTrans" cxnId="{B2A912B9-6B7A-4CB4-BFAF-E68D4C021948}">
      <dgm:prSet/>
      <dgm:spPr/>
      <dgm:t>
        <a:bodyPr/>
        <a:lstStyle/>
        <a:p>
          <a:endParaRPr lang="en-DE"/>
        </a:p>
      </dgm:t>
    </dgm:pt>
    <dgm:pt modelId="{00D1F02C-226D-42FD-AEDF-FB1595FA87DD}" type="sibTrans" cxnId="{B2A912B9-6B7A-4CB4-BFAF-E68D4C021948}">
      <dgm:prSet/>
      <dgm:spPr/>
      <dgm:t>
        <a:bodyPr/>
        <a:lstStyle/>
        <a:p>
          <a:endParaRPr lang="en-DE"/>
        </a:p>
      </dgm:t>
    </dgm:pt>
    <dgm:pt modelId="{667583BF-D7DB-6643-A6B3-44A95A6CE517}" type="pres">
      <dgm:prSet presAssocID="{9579EB1E-E4D8-B746-B108-00799ACF595E}" presName="linearFlow" presStyleCnt="0">
        <dgm:presLayoutVars>
          <dgm:dir/>
          <dgm:resizeHandles val="exact"/>
        </dgm:presLayoutVars>
      </dgm:prSet>
      <dgm:spPr/>
    </dgm:pt>
    <dgm:pt modelId="{8F4A7258-1C78-974B-89B2-155EBA601D82}" type="pres">
      <dgm:prSet presAssocID="{A8FE5DCE-60B4-3444-9DA6-527B67083545}" presName="composite" presStyleCnt="0"/>
      <dgm:spPr/>
    </dgm:pt>
    <dgm:pt modelId="{E076F36E-ACFB-664A-84B9-417785C99838}" type="pres">
      <dgm:prSet presAssocID="{A8FE5DCE-60B4-3444-9DA6-527B67083545}" presName="imgShp" presStyleLbl="fgImgPlace1" presStyleIdx="0" presStyleCnt="4"/>
      <dgm:spPr>
        <a:solidFill>
          <a:schemeClr val="bg1"/>
        </a:solidFill>
      </dgm:spPr>
    </dgm:pt>
    <dgm:pt modelId="{66C5B40F-3DC3-A243-B1D2-02FAF271AA9F}" type="pres">
      <dgm:prSet presAssocID="{A8FE5DCE-60B4-3444-9DA6-527B67083545}" presName="txShp" presStyleLbl="node1" presStyleIdx="0" presStyleCnt="4">
        <dgm:presLayoutVars>
          <dgm:bulletEnabled val="1"/>
        </dgm:presLayoutVars>
      </dgm:prSet>
      <dgm:spPr/>
    </dgm:pt>
    <dgm:pt modelId="{C6CEEA1C-0DD1-B449-9D96-37A83D93317B}" type="pres">
      <dgm:prSet presAssocID="{E03B2F3A-93A1-964A-90CB-DFB30886E6C9}" presName="spacing" presStyleCnt="0"/>
      <dgm:spPr/>
    </dgm:pt>
    <dgm:pt modelId="{4E8DBEAC-D37C-574F-B49D-305E94153B88}" type="pres">
      <dgm:prSet presAssocID="{735AF428-743E-3240-ADEA-8F07B8776F0A}" presName="composite" presStyleCnt="0"/>
      <dgm:spPr/>
    </dgm:pt>
    <dgm:pt modelId="{ADABF73B-3442-6D4C-A271-F74376F00F13}" type="pres">
      <dgm:prSet presAssocID="{735AF428-743E-3240-ADEA-8F07B8776F0A}" presName="imgShp" presStyleLbl="fgImgPlace1" presStyleIdx="1" presStyleCnt="4"/>
      <dgm:spPr>
        <a:solidFill>
          <a:schemeClr val="bg1"/>
        </a:solidFill>
      </dgm:spPr>
    </dgm:pt>
    <dgm:pt modelId="{DDE93EE9-640E-8949-8633-7838962D8F32}" type="pres">
      <dgm:prSet presAssocID="{735AF428-743E-3240-ADEA-8F07B8776F0A}" presName="txShp" presStyleLbl="node1" presStyleIdx="1" presStyleCnt="4">
        <dgm:presLayoutVars>
          <dgm:bulletEnabled val="1"/>
        </dgm:presLayoutVars>
      </dgm:prSet>
      <dgm:spPr/>
    </dgm:pt>
    <dgm:pt modelId="{762C2228-D6EF-DF40-B92B-41856E4FAD42}" type="pres">
      <dgm:prSet presAssocID="{4DC03119-4D3F-664C-A6B3-1C9740570E05}" presName="spacing" presStyleCnt="0"/>
      <dgm:spPr/>
    </dgm:pt>
    <dgm:pt modelId="{5D95B1A6-5FC6-634F-952D-CC8C4ACF4908}" type="pres">
      <dgm:prSet presAssocID="{15784280-11FB-6C43-B72F-E3E3620615B6}" presName="composite" presStyleCnt="0"/>
      <dgm:spPr/>
    </dgm:pt>
    <dgm:pt modelId="{A287A4A4-2449-1D4A-859D-6F887370AACD}" type="pres">
      <dgm:prSet presAssocID="{15784280-11FB-6C43-B72F-E3E3620615B6}" presName="imgShp" presStyleLbl="fgImgPlace1" presStyleIdx="2" presStyleCnt="4"/>
      <dgm:spPr>
        <a:solidFill>
          <a:schemeClr val="bg1"/>
        </a:solidFill>
      </dgm:spPr>
    </dgm:pt>
    <dgm:pt modelId="{43A8ED5E-3A2F-624F-AC0F-E614B063383D}" type="pres">
      <dgm:prSet presAssocID="{15784280-11FB-6C43-B72F-E3E3620615B6}" presName="txShp" presStyleLbl="node1" presStyleIdx="2" presStyleCnt="4">
        <dgm:presLayoutVars>
          <dgm:bulletEnabled val="1"/>
        </dgm:presLayoutVars>
      </dgm:prSet>
      <dgm:spPr/>
    </dgm:pt>
    <dgm:pt modelId="{0CD5238F-5788-B443-B901-374B112C0AAB}" type="pres">
      <dgm:prSet presAssocID="{6686D3B3-4B52-A245-B4ED-6A3F10597EC5}" presName="spacing" presStyleCnt="0"/>
      <dgm:spPr/>
    </dgm:pt>
    <dgm:pt modelId="{327D941D-A5C0-B542-B18E-434BDF6FA27B}" type="pres">
      <dgm:prSet presAssocID="{4E92DB03-4946-F34D-A322-466E4F32B525}" presName="composite" presStyleCnt="0"/>
      <dgm:spPr/>
    </dgm:pt>
    <dgm:pt modelId="{B4DAB6E0-E1BD-7F44-BB95-AD2FC5F9489C}" type="pres">
      <dgm:prSet presAssocID="{4E92DB03-4946-F34D-A322-466E4F32B525}" presName="imgShp" presStyleLbl="fgImgPlace1" presStyleIdx="3" presStyleCnt="4"/>
      <dgm:spPr>
        <a:solidFill>
          <a:schemeClr val="bg1"/>
        </a:solidFill>
      </dgm:spPr>
    </dgm:pt>
    <dgm:pt modelId="{C4EF3A5A-D185-1844-8691-A07F21BD6F05}" type="pres">
      <dgm:prSet presAssocID="{4E92DB03-4946-F34D-A322-466E4F32B525}" presName="txShp" presStyleLbl="node1" presStyleIdx="3" presStyleCnt="4">
        <dgm:presLayoutVars>
          <dgm:bulletEnabled val="1"/>
        </dgm:presLayoutVars>
      </dgm:prSet>
      <dgm:spPr/>
    </dgm:pt>
  </dgm:ptLst>
  <dgm:cxnLst>
    <dgm:cxn modelId="{BB3ABB02-B15D-3542-9310-D6BA323CF7FA}" type="presOf" srcId="{F8CE42D3-A3E5-BF47-8C09-8B98225B6D85}" destId="{66C5B40F-3DC3-A243-B1D2-02FAF271AA9F}" srcOrd="0" destOrd="2" presId="urn:microsoft.com/office/officeart/2005/8/layout/vList3"/>
    <dgm:cxn modelId="{F3272C07-E897-D647-AA7D-93FBB82183E5}" srcId="{9579EB1E-E4D8-B746-B108-00799ACF595E}" destId="{735AF428-743E-3240-ADEA-8F07B8776F0A}" srcOrd="1" destOrd="0" parTransId="{0F0B74B3-04B5-6447-B3B5-966FBD66F64C}" sibTransId="{4DC03119-4D3F-664C-A6B3-1C9740570E05}"/>
    <dgm:cxn modelId="{311A070B-81E0-4C46-A765-F2F46D48AD38}" type="presOf" srcId="{72530C00-C6DF-884B-A90F-804E38824349}" destId="{DDE93EE9-640E-8949-8633-7838962D8F32}" srcOrd="0" destOrd="2" presId="urn:microsoft.com/office/officeart/2005/8/layout/vList3"/>
    <dgm:cxn modelId="{81AAA60B-7A6B-9141-9C06-5527FEE9E80E}" type="presOf" srcId="{4E92DB03-4946-F34D-A322-466E4F32B525}" destId="{C4EF3A5A-D185-1844-8691-A07F21BD6F05}" srcOrd="0" destOrd="0" presId="urn:microsoft.com/office/officeart/2005/8/layout/vList3"/>
    <dgm:cxn modelId="{FB540F12-C3E2-E747-A7C4-CB72178C50E5}" srcId="{9579EB1E-E4D8-B746-B108-00799ACF595E}" destId="{15784280-11FB-6C43-B72F-E3E3620615B6}" srcOrd="2" destOrd="0" parTransId="{8876DB5A-DB89-904D-94D7-2AAC5A9531CF}" sibTransId="{6686D3B3-4B52-A245-B4ED-6A3F10597EC5}"/>
    <dgm:cxn modelId="{C048B714-51DC-9444-AFAB-CAE932A638E2}" srcId="{735AF428-743E-3240-ADEA-8F07B8776F0A}" destId="{111AFEBB-380C-8549-A36D-9F85BB549BDF}" srcOrd="0" destOrd="0" parTransId="{0A0BFEF4-D508-5941-82FA-FBD574A1365B}" sibTransId="{ADA16AD7-FC4C-2348-B2E1-7E10F8B0DB31}"/>
    <dgm:cxn modelId="{E39D2622-44E4-514D-B903-6E9B819D86EC}" type="presOf" srcId="{9579EB1E-E4D8-B746-B108-00799ACF595E}" destId="{667583BF-D7DB-6643-A6B3-44A95A6CE517}" srcOrd="0" destOrd="0" presId="urn:microsoft.com/office/officeart/2005/8/layout/vList3"/>
    <dgm:cxn modelId="{5E86BB32-500B-E742-90A6-A0AAC35CC213}" srcId="{15784280-11FB-6C43-B72F-E3E3620615B6}" destId="{9AFCAB0B-4A6F-FD40-91F5-EA73D6DDEE31}" srcOrd="0" destOrd="0" parTransId="{AE4C3D54-0BEA-2C43-B6AE-10EC19B907F0}" sibTransId="{51566B54-D675-E44B-B478-480B451AE71E}"/>
    <dgm:cxn modelId="{2A29815C-FDE4-3642-8F5D-03EF4A391222}" type="presOf" srcId="{9AFCAB0B-4A6F-FD40-91F5-EA73D6DDEE31}" destId="{43A8ED5E-3A2F-624F-AC0F-E614B063383D}" srcOrd="0" destOrd="1" presId="urn:microsoft.com/office/officeart/2005/8/layout/vList3"/>
    <dgm:cxn modelId="{F64EAB5C-64E8-664F-8AD2-2F0FE050449C}" type="presOf" srcId="{A8FE5DCE-60B4-3444-9DA6-527B67083545}" destId="{66C5B40F-3DC3-A243-B1D2-02FAF271AA9F}" srcOrd="0" destOrd="0" presId="urn:microsoft.com/office/officeart/2005/8/layout/vList3"/>
    <dgm:cxn modelId="{E86DAD6B-DCB1-4A54-95E6-FDB207AF2FF9}" type="presOf" srcId="{2EC3137E-6245-4399-8A5E-114BECFC5942}" destId="{66C5B40F-3DC3-A243-B1D2-02FAF271AA9F}" srcOrd="0" destOrd="1" presId="urn:microsoft.com/office/officeart/2005/8/layout/vList3"/>
    <dgm:cxn modelId="{FF47884F-8A83-C149-86DA-3101E38104CC}" srcId="{9579EB1E-E4D8-B746-B108-00799ACF595E}" destId="{4E92DB03-4946-F34D-A322-466E4F32B525}" srcOrd="3" destOrd="0" parTransId="{3F29028E-C75C-654F-9214-D1C3DB2FB705}" sibTransId="{365FED35-F91E-5345-8726-2E54D92A07DF}"/>
    <dgm:cxn modelId="{89124650-7846-894A-825F-7A59D9923108}" srcId="{A8FE5DCE-60B4-3444-9DA6-527B67083545}" destId="{F8CE42D3-A3E5-BF47-8C09-8B98225B6D85}" srcOrd="1" destOrd="0" parTransId="{8DD1BFF5-CDDC-B140-8E33-1A3842EAFB9C}" sibTransId="{8E95291E-C0E1-B84F-BE03-9F855999631A}"/>
    <dgm:cxn modelId="{F8D84C7D-E6B6-0149-8001-1A6523CF9FD2}" srcId="{4E92DB03-4946-F34D-A322-466E4F32B525}" destId="{1AACC1E4-D97C-7649-B290-9FB84373361B}" srcOrd="0" destOrd="0" parTransId="{73956B3B-C6EC-BD4C-B232-58415BDE03D8}" sibTransId="{6CA86FB6-67B6-DC4E-8643-C3020A37FA6D}"/>
    <dgm:cxn modelId="{7D216387-7EE0-654C-B655-A5BBE8033CFD}" type="presOf" srcId="{111AFEBB-380C-8549-A36D-9F85BB549BDF}" destId="{DDE93EE9-640E-8949-8633-7838962D8F32}" srcOrd="0" destOrd="1" presId="urn:microsoft.com/office/officeart/2005/8/layout/vList3"/>
    <dgm:cxn modelId="{D4277387-3608-254B-904D-B737170E9723}" srcId="{735AF428-743E-3240-ADEA-8F07B8776F0A}" destId="{72530C00-C6DF-884B-A90F-804E38824349}" srcOrd="1" destOrd="0" parTransId="{F72E5A9B-D965-7B41-8125-C55C1FEE21E6}" sibTransId="{97155088-6413-2747-9A8D-B12E3D5D1327}"/>
    <dgm:cxn modelId="{0F6CCEA7-739D-AB47-AA7C-5B4BE18238BF}" type="presOf" srcId="{735AF428-743E-3240-ADEA-8F07B8776F0A}" destId="{DDE93EE9-640E-8949-8633-7838962D8F32}" srcOrd="0" destOrd="0" presId="urn:microsoft.com/office/officeart/2005/8/layout/vList3"/>
    <dgm:cxn modelId="{B2A912B9-6B7A-4CB4-BFAF-E68D4C021948}" srcId="{A8FE5DCE-60B4-3444-9DA6-527B67083545}" destId="{2EC3137E-6245-4399-8A5E-114BECFC5942}" srcOrd="0" destOrd="0" parTransId="{8FD5BDAF-C75F-4C15-874C-07A7C19F01D2}" sibTransId="{00D1F02C-226D-42FD-AEDF-FB1595FA87DD}"/>
    <dgm:cxn modelId="{F09CC7CE-4A33-9B47-BFCB-66FF445A0EF0}" srcId="{9579EB1E-E4D8-B746-B108-00799ACF595E}" destId="{A8FE5DCE-60B4-3444-9DA6-527B67083545}" srcOrd="0" destOrd="0" parTransId="{41350D2D-6CEE-A241-8C17-FB9DD267F980}" sibTransId="{E03B2F3A-93A1-964A-90CB-DFB30886E6C9}"/>
    <dgm:cxn modelId="{2A555FD8-6C01-BA47-AC8C-6D9C3D873E76}" type="presOf" srcId="{15784280-11FB-6C43-B72F-E3E3620615B6}" destId="{43A8ED5E-3A2F-624F-AC0F-E614B063383D}" srcOrd="0" destOrd="0" presId="urn:microsoft.com/office/officeart/2005/8/layout/vList3"/>
    <dgm:cxn modelId="{AD55F1D8-EBFB-BA49-8DC5-3AE596037C2E}" srcId="{A8FE5DCE-60B4-3444-9DA6-527B67083545}" destId="{B57F2984-439D-7A4C-8DF7-798F0C8AD03E}" srcOrd="2" destOrd="0" parTransId="{DE7C304C-135C-1A45-89C2-7BE9E8DE2FC6}" sibTransId="{B4F66B0B-DA68-CD41-A857-9310047DC446}"/>
    <dgm:cxn modelId="{DCDA44EA-27A9-684B-A9CC-89BAD70EBD0D}" type="presOf" srcId="{B57F2984-439D-7A4C-8DF7-798F0C8AD03E}" destId="{66C5B40F-3DC3-A243-B1D2-02FAF271AA9F}" srcOrd="0" destOrd="3" presId="urn:microsoft.com/office/officeart/2005/8/layout/vList3"/>
    <dgm:cxn modelId="{05685DF1-2B9B-0C4E-BEB3-FDE7170AE46F}" type="presOf" srcId="{1AACC1E4-D97C-7649-B290-9FB84373361B}" destId="{C4EF3A5A-D185-1844-8691-A07F21BD6F05}" srcOrd="0" destOrd="1" presId="urn:microsoft.com/office/officeart/2005/8/layout/vList3"/>
    <dgm:cxn modelId="{9DC0475A-858B-E54E-8355-E80421390064}" type="presParOf" srcId="{667583BF-D7DB-6643-A6B3-44A95A6CE517}" destId="{8F4A7258-1C78-974B-89B2-155EBA601D82}" srcOrd="0" destOrd="0" presId="urn:microsoft.com/office/officeart/2005/8/layout/vList3"/>
    <dgm:cxn modelId="{3DD235CD-5627-C544-A378-4042A7F6DFBF}" type="presParOf" srcId="{8F4A7258-1C78-974B-89B2-155EBA601D82}" destId="{E076F36E-ACFB-664A-84B9-417785C99838}" srcOrd="0" destOrd="0" presId="urn:microsoft.com/office/officeart/2005/8/layout/vList3"/>
    <dgm:cxn modelId="{22D88CB0-07F3-2247-8BAE-CDB500C46AC3}" type="presParOf" srcId="{8F4A7258-1C78-974B-89B2-155EBA601D82}" destId="{66C5B40F-3DC3-A243-B1D2-02FAF271AA9F}" srcOrd="1" destOrd="0" presId="urn:microsoft.com/office/officeart/2005/8/layout/vList3"/>
    <dgm:cxn modelId="{7F29591D-0B7B-DE49-BA28-F48DE8FF3B3B}" type="presParOf" srcId="{667583BF-D7DB-6643-A6B3-44A95A6CE517}" destId="{C6CEEA1C-0DD1-B449-9D96-37A83D93317B}" srcOrd="1" destOrd="0" presId="urn:microsoft.com/office/officeart/2005/8/layout/vList3"/>
    <dgm:cxn modelId="{2C009D09-5F9C-2042-9ACF-D8355209A730}" type="presParOf" srcId="{667583BF-D7DB-6643-A6B3-44A95A6CE517}" destId="{4E8DBEAC-D37C-574F-B49D-305E94153B88}" srcOrd="2" destOrd="0" presId="urn:microsoft.com/office/officeart/2005/8/layout/vList3"/>
    <dgm:cxn modelId="{6D01E8E6-C97F-644D-BCB8-5D2C6B8DCF76}" type="presParOf" srcId="{4E8DBEAC-D37C-574F-B49D-305E94153B88}" destId="{ADABF73B-3442-6D4C-A271-F74376F00F13}" srcOrd="0" destOrd="0" presId="urn:microsoft.com/office/officeart/2005/8/layout/vList3"/>
    <dgm:cxn modelId="{4E1F4B12-E01D-AA4A-849F-13C2208E74AC}" type="presParOf" srcId="{4E8DBEAC-D37C-574F-B49D-305E94153B88}" destId="{DDE93EE9-640E-8949-8633-7838962D8F32}" srcOrd="1" destOrd="0" presId="urn:microsoft.com/office/officeart/2005/8/layout/vList3"/>
    <dgm:cxn modelId="{8AEE7E73-CBAA-7049-9FCE-266750BF6648}" type="presParOf" srcId="{667583BF-D7DB-6643-A6B3-44A95A6CE517}" destId="{762C2228-D6EF-DF40-B92B-41856E4FAD42}" srcOrd="3" destOrd="0" presId="urn:microsoft.com/office/officeart/2005/8/layout/vList3"/>
    <dgm:cxn modelId="{3E456E96-EF26-9846-B9C9-284DEDAA0AD4}" type="presParOf" srcId="{667583BF-D7DB-6643-A6B3-44A95A6CE517}" destId="{5D95B1A6-5FC6-634F-952D-CC8C4ACF4908}" srcOrd="4" destOrd="0" presId="urn:microsoft.com/office/officeart/2005/8/layout/vList3"/>
    <dgm:cxn modelId="{34C6426E-3ADA-8F49-956A-2207722A61F2}" type="presParOf" srcId="{5D95B1A6-5FC6-634F-952D-CC8C4ACF4908}" destId="{A287A4A4-2449-1D4A-859D-6F887370AACD}" srcOrd="0" destOrd="0" presId="urn:microsoft.com/office/officeart/2005/8/layout/vList3"/>
    <dgm:cxn modelId="{E0E25344-2B8A-F04B-897E-71F1D616CFE1}" type="presParOf" srcId="{5D95B1A6-5FC6-634F-952D-CC8C4ACF4908}" destId="{43A8ED5E-3A2F-624F-AC0F-E614B063383D}" srcOrd="1" destOrd="0" presId="urn:microsoft.com/office/officeart/2005/8/layout/vList3"/>
    <dgm:cxn modelId="{81831106-433E-BD44-B2FC-0E170F6916C3}" type="presParOf" srcId="{667583BF-D7DB-6643-A6B3-44A95A6CE517}" destId="{0CD5238F-5788-B443-B901-374B112C0AAB}" srcOrd="5" destOrd="0" presId="urn:microsoft.com/office/officeart/2005/8/layout/vList3"/>
    <dgm:cxn modelId="{4399B87A-289E-A844-99C3-CB6E4C141512}" type="presParOf" srcId="{667583BF-D7DB-6643-A6B3-44A95A6CE517}" destId="{327D941D-A5C0-B542-B18E-434BDF6FA27B}" srcOrd="6" destOrd="0" presId="urn:microsoft.com/office/officeart/2005/8/layout/vList3"/>
    <dgm:cxn modelId="{CF03BC2E-69F6-3D4B-8D8B-E95329B2C990}" type="presParOf" srcId="{327D941D-A5C0-B542-B18E-434BDF6FA27B}" destId="{B4DAB6E0-E1BD-7F44-BB95-AD2FC5F9489C}" srcOrd="0" destOrd="0" presId="urn:microsoft.com/office/officeart/2005/8/layout/vList3"/>
    <dgm:cxn modelId="{D8DA7F02-2000-6241-A325-DEE58A7F10D6}" type="presParOf" srcId="{327D941D-A5C0-B542-B18E-434BDF6FA27B}" destId="{C4EF3A5A-D185-1844-8691-A07F21BD6F0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23576-EEE1-4B46-9CAD-EF308027047D}" type="doc">
      <dgm:prSet loTypeId="urn:microsoft.com/office/officeart/2008/layout/LinedLis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03635CE0-007D-0143-A885-DE8879BB66F8}">
      <dgm:prSet phldrT="[Text]"/>
      <dgm:spPr>
        <a:solidFill>
          <a:schemeClr val="accent3">
            <a:hueOff val="0"/>
            <a:satOff val="0"/>
            <a:lumOff val="0"/>
            <a:alpha val="10000"/>
          </a:schemeClr>
        </a:solidFill>
      </dgm:spPr>
      <dgm:t>
        <a:bodyPr/>
        <a:lstStyle/>
        <a:p>
          <a:r>
            <a:rPr lang="en-GB" dirty="0"/>
            <a:t>Fundamental Questions</a:t>
          </a:r>
        </a:p>
      </dgm:t>
    </dgm:pt>
    <dgm:pt modelId="{FB72C91E-9A26-2444-AC66-FDFA5EED8CDA}" type="parTrans" cxnId="{C4B07D13-E52F-1C41-B4CD-98ACFAD658B8}">
      <dgm:prSet/>
      <dgm:spPr/>
      <dgm:t>
        <a:bodyPr/>
        <a:lstStyle/>
        <a:p>
          <a:endParaRPr lang="en-GB"/>
        </a:p>
      </dgm:t>
    </dgm:pt>
    <dgm:pt modelId="{B687384B-96BF-614E-9F24-D64EC06365EA}" type="sibTrans" cxnId="{C4B07D13-E52F-1C41-B4CD-98ACFAD658B8}">
      <dgm:prSet/>
      <dgm:spPr/>
      <dgm:t>
        <a:bodyPr/>
        <a:lstStyle/>
        <a:p>
          <a:endParaRPr lang="en-GB"/>
        </a:p>
      </dgm:t>
    </dgm:pt>
    <dgm:pt modelId="{21DD4B1C-F177-2D40-853C-45C89713591D}">
      <dgm:prSet phldrT="[Text]"/>
      <dgm:spPr>
        <a:solidFill>
          <a:schemeClr val="accent3">
            <a:hueOff val="3379848"/>
            <a:satOff val="-11145"/>
            <a:lumOff val="5685"/>
            <a:alpha val="10000"/>
          </a:schemeClr>
        </a:solidFill>
      </dgm:spPr>
      <dgm:t>
        <a:bodyPr/>
        <a:lstStyle/>
        <a:p>
          <a:r>
            <a:rPr lang="en-GB" dirty="0"/>
            <a:t>Expected Results</a:t>
          </a:r>
        </a:p>
      </dgm:t>
    </dgm:pt>
    <dgm:pt modelId="{29A70577-02D1-2B44-BE51-E98B79739E89}" type="parTrans" cxnId="{8B3E4A18-F74E-FD4F-8357-7A96C8322253}">
      <dgm:prSet/>
      <dgm:spPr/>
      <dgm:t>
        <a:bodyPr/>
        <a:lstStyle/>
        <a:p>
          <a:endParaRPr lang="en-GB"/>
        </a:p>
      </dgm:t>
    </dgm:pt>
    <dgm:pt modelId="{81CF3B42-EAED-DA4A-BF75-237F9670F569}" type="sibTrans" cxnId="{8B3E4A18-F74E-FD4F-8357-7A96C8322253}">
      <dgm:prSet/>
      <dgm:spPr/>
      <dgm:t>
        <a:bodyPr/>
        <a:lstStyle/>
        <a:p>
          <a:endParaRPr lang="en-GB"/>
        </a:p>
      </dgm:t>
    </dgm:pt>
    <dgm:pt modelId="{8F095D5D-BD9B-4093-8521-740E761896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How does a general speed limit affect highway throughput?</a:t>
          </a:r>
          <a:endParaRPr lang="en-US" dirty="0"/>
        </a:p>
      </dgm:t>
    </dgm:pt>
    <dgm:pt modelId="{07F1F92C-7941-4A60-A40B-5F3F757A0BA4}" type="parTrans" cxnId="{A0560E5C-7E2C-4193-B6A3-7E78E5AA3610}">
      <dgm:prSet/>
      <dgm:spPr/>
      <dgm:t>
        <a:bodyPr/>
        <a:lstStyle/>
        <a:p>
          <a:endParaRPr lang="en-DE"/>
        </a:p>
      </dgm:t>
    </dgm:pt>
    <dgm:pt modelId="{DF10E4FE-BF6F-4939-9DC1-C3DB3C9A9497}" type="sibTrans" cxnId="{A0560E5C-7E2C-4193-B6A3-7E78E5AA3610}">
      <dgm:prSet/>
      <dgm:spPr/>
      <dgm:t>
        <a:bodyPr/>
        <a:lstStyle/>
        <a:p>
          <a:endParaRPr lang="en-DE"/>
        </a:p>
      </dgm:t>
    </dgm:pt>
    <dgm:pt modelId="{0464D013-4F01-4F09-852E-DD37325C5AD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Does a general speed limit increase or decrease the average travel time?</a:t>
          </a:r>
          <a:endParaRPr lang="en-US" dirty="0"/>
        </a:p>
      </dgm:t>
    </dgm:pt>
    <dgm:pt modelId="{B745B051-1FA5-41E0-A746-0AE3E8E2B967}" type="parTrans" cxnId="{07F9950C-B45F-44A6-8D00-4640B850ECE4}">
      <dgm:prSet/>
      <dgm:spPr/>
      <dgm:t>
        <a:bodyPr/>
        <a:lstStyle/>
        <a:p>
          <a:endParaRPr lang="en-DE"/>
        </a:p>
      </dgm:t>
    </dgm:pt>
    <dgm:pt modelId="{1D2E9FE4-61FD-4119-8B43-AF8DD4D0EADD}" type="sibTrans" cxnId="{07F9950C-B45F-44A6-8D00-4640B850ECE4}">
      <dgm:prSet/>
      <dgm:spPr/>
      <dgm:t>
        <a:bodyPr/>
        <a:lstStyle/>
        <a:p>
          <a:endParaRPr lang="en-DE"/>
        </a:p>
      </dgm:t>
    </dgm:pt>
    <dgm:pt modelId="{B8DC3612-B8F3-4FBA-B160-93FD67B49B8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How do the results change when changing proportions and types of vehicles?</a:t>
          </a:r>
          <a:endParaRPr lang="en-US" dirty="0"/>
        </a:p>
      </dgm:t>
    </dgm:pt>
    <dgm:pt modelId="{DE0262CB-B83E-4B50-B870-D498EFD93767}" type="parTrans" cxnId="{3BB9CCC4-D599-4C84-B608-6F6E780E76AA}">
      <dgm:prSet/>
      <dgm:spPr/>
      <dgm:t>
        <a:bodyPr/>
        <a:lstStyle/>
        <a:p>
          <a:endParaRPr lang="en-DE"/>
        </a:p>
      </dgm:t>
    </dgm:pt>
    <dgm:pt modelId="{F5C35EB8-7D4A-402D-9228-CF4356EE304A}" type="sibTrans" cxnId="{3BB9CCC4-D599-4C84-B608-6F6E780E76AA}">
      <dgm:prSet/>
      <dgm:spPr/>
      <dgm:t>
        <a:bodyPr/>
        <a:lstStyle/>
        <a:p>
          <a:endParaRPr lang="en-DE"/>
        </a:p>
      </dgm:t>
    </dgm:pt>
    <dgm:pt modelId="{27555585-54D4-4454-82BB-028581E6F80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How do the results change when introducing random perturbations?</a:t>
          </a:r>
          <a:endParaRPr lang="en-DE" dirty="0"/>
        </a:p>
      </dgm:t>
    </dgm:pt>
    <dgm:pt modelId="{098557DC-15E0-4A87-AD29-2F1F6C1228C7}" type="parTrans" cxnId="{DBC0B565-62CB-4D82-9F4B-300314BBDEFA}">
      <dgm:prSet/>
      <dgm:spPr/>
      <dgm:t>
        <a:bodyPr/>
        <a:lstStyle/>
        <a:p>
          <a:endParaRPr lang="en-DE"/>
        </a:p>
      </dgm:t>
    </dgm:pt>
    <dgm:pt modelId="{1AE3769D-B513-48D3-953D-65A8148451B3}" type="sibTrans" cxnId="{DBC0B565-62CB-4D82-9F4B-300314BBDEFA}">
      <dgm:prSet/>
      <dgm:spPr/>
      <dgm:t>
        <a:bodyPr/>
        <a:lstStyle/>
        <a:p>
          <a:endParaRPr lang="en-DE"/>
        </a:p>
      </dgm:t>
    </dgm:pt>
    <dgm:pt modelId="{38D67C66-169B-4E4A-B5CE-5E4FF5BB572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General speed limit decreases traffic congestion and thus increases highway throughput in basically all situations</a:t>
          </a:r>
          <a:endParaRPr lang="en-DE" dirty="0"/>
        </a:p>
      </dgm:t>
    </dgm:pt>
    <dgm:pt modelId="{8D1B2769-1147-4C3E-84AC-E3C376ADD96E}" type="parTrans" cxnId="{6221FDFE-8CCB-4C55-AE0A-9FEA12E6CE69}">
      <dgm:prSet/>
      <dgm:spPr/>
      <dgm:t>
        <a:bodyPr/>
        <a:lstStyle/>
        <a:p>
          <a:endParaRPr lang="en-DE"/>
        </a:p>
      </dgm:t>
    </dgm:pt>
    <dgm:pt modelId="{CBEEBBAF-224C-4FDC-B66C-C5232521AC5B}" type="sibTrans" cxnId="{6221FDFE-8CCB-4C55-AE0A-9FEA12E6CE69}">
      <dgm:prSet/>
      <dgm:spPr/>
      <dgm:t>
        <a:bodyPr/>
        <a:lstStyle/>
        <a:p>
          <a:endParaRPr lang="en-DE"/>
        </a:p>
      </dgm:t>
    </dgm:pt>
    <dgm:pt modelId="{A1206239-56FD-8042-99CB-E0B618EBBD63}" type="pres">
      <dgm:prSet presAssocID="{B1623576-EEE1-4B46-9CAD-EF308027047D}" presName="vert0" presStyleCnt="0">
        <dgm:presLayoutVars>
          <dgm:dir/>
          <dgm:animOne val="branch"/>
          <dgm:animLvl val="lvl"/>
        </dgm:presLayoutVars>
      </dgm:prSet>
      <dgm:spPr/>
    </dgm:pt>
    <dgm:pt modelId="{40A25540-1C94-5E42-8B06-C8D3F1437F57}" type="pres">
      <dgm:prSet presAssocID="{03635CE0-007D-0143-A885-DE8879BB66F8}" presName="thickLine" presStyleLbl="alignNode1" presStyleIdx="0" presStyleCnt="2"/>
      <dgm:spPr/>
    </dgm:pt>
    <dgm:pt modelId="{F106BF24-774D-4F45-A9EA-BE6526B3D221}" type="pres">
      <dgm:prSet presAssocID="{03635CE0-007D-0143-A885-DE8879BB66F8}" presName="horz1" presStyleCnt="0"/>
      <dgm:spPr/>
    </dgm:pt>
    <dgm:pt modelId="{2B9EEAB0-82AE-B34C-9F82-990264D197D5}" type="pres">
      <dgm:prSet presAssocID="{03635CE0-007D-0143-A885-DE8879BB66F8}" presName="tx1" presStyleLbl="revTx" presStyleIdx="0" presStyleCnt="7"/>
      <dgm:spPr/>
    </dgm:pt>
    <dgm:pt modelId="{DD6716AD-81E6-7342-8DA7-EF8EEEC8CA88}" type="pres">
      <dgm:prSet presAssocID="{03635CE0-007D-0143-A885-DE8879BB66F8}" presName="vert1" presStyleCnt="0"/>
      <dgm:spPr/>
    </dgm:pt>
    <dgm:pt modelId="{F0407422-1211-4050-9380-D7A2CDA89F44}" type="pres">
      <dgm:prSet presAssocID="{8F095D5D-BD9B-4093-8521-740E76189664}" presName="vertSpace2a" presStyleCnt="0"/>
      <dgm:spPr/>
    </dgm:pt>
    <dgm:pt modelId="{58BBEAEF-4A17-4265-AE3A-456531E80E67}" type="pres">
      <dgm:prSet presAssocID="{8F095D5D-BD9B-4093-8521-740E76189664}" presName="horz2" presStyleCnt="0"/>
      <dgm:spPr/>
    </dgm:pt>
    <dgm:pt modelId="{CAAD792C-2040-454C-81A1-07F24148551E}" type="pres">
      <dgm:prSet presAssocID="{8F095D5D-BD9B-4093-8521-740E76189664}" presName="horzSpace2" presStyleCnt="0"/>
      <dgm:spPr/>
    </dgm:pt>
    <dgm:pt modelId="{77D99000-4B13-4A99-B81C-B8E32B3FFB7B}" type="pres">
      <dgm:prSet presAssocID="{8F095D5D-BD9B-4093-8521-740E76189664}" presName="tx2" presStyleLbl="revTx" presStyleIdx="1" presStyleCnt="7"/>
      <dgm:spPr/>
    </dgm:pt>
    <dgm:pt modelId="{0A9C8CCB-27DC-472A-937E-D531949C6405}" type="pres">
      <dgm:prSet presAssocID="{8F095D5D-BD9B-4093-8521-740E76189664}" presName="vert2" presStyleCnt="0"/>
      <dgm:spPr/>
    </dgm:pt>
    <dgm:pt modelId="{EACC6ECB-BC10-4CB3-8FCD-DF27DAAABBD8}" type="pres">
      <dgm:prSet presAssocID="{8F095D5D-BD9B-4093-8521-740E76189664}" presName="thinLine2b" presStyleLbl="callout" presStyleIdx="0" presStyleCnt="5"/>
      <dgm:spPr/>
    </dgm:pt>
    <dgm:pt modelId="{FFB163D2-5074-40EC-9E4B-C1DF4B065748}" type="pres">
      <dgm:prSet presAssocID="{8F095D5D-BD9B-4093-8521-740E76189664}" presName="vertSpace2b" presStyleCnt="0"/>
      <dgm:spPr/>
    </dgm:pt>
    <dgm:pt modelId="{52C1A06F-5FC5-4EF0-AE8C-E23C66B9B1E3}" type="pres">
      <dgm:prSet presAssocID="{0464D013-4F01-4F09-852E-DD37325C5AD9}" presName="horz2" presStyleCnt="0"/>
      <dgm:spPr/>
    </dgm:pt>
    <dgm:pt modelId="{E5B034CE-8F79-4D50-BE30-3E4F1562C2ED}" type="pres">
      <dgm:prSet presAssocID="{0464D013-4F01-4F09-852E-DD37325C5AD9}" presName="horzSpace2" presStyleCnt="0"/>
      <dgm:spPr/>
    </dgm:pt>
    <dgm:pt modelId="{17AD7B72-B6A6-49C3-8251-19E2BC27E458}" type="pres">
      <dgm:prSet presAssocID="{0464D013-4F01-4F09-852E-DD37325C5AD9}" presName="tx2" presStyleLbl="revTx" presStyleIdx="2" presStyleCnt="7"/>
      <dgm:spPr/>
    </dgm:pt>
    <dgm:pt modelId="{A11CC6F8-A94E-48B8-B672-668E75786D1C}" type="pres">
      <dgm:prSet presAssocID="{0464D013-4F01-4F09-852E-DD37325C5AD9}" presName="vert2" presStyleCnt="0"/>
      <dgm:spPr/>
    </dgm:pt>
    <dgm:pt modelId="{30A5E928-1508-4FB1-88E0-CFCBFDC42ED2}" type="pres">
      <dgm:prSet presAssocID="{0464D013-4F01-4F09-852E-DD37325C5AD9}" presName="thinLine2b" presStyleLbl="callout" presStyleIdx="1" presStyleCnt="5"/>
      <dgm:spPr/>
    </dgm:pt>
    <dgm:pt modelId="{54271584-FD16-4E5A-907D-8E00DA49B5E7}" type="pres">
      <dgm:prSet presAssocID="{0464D013-4F01-4F09-852E-DD37325C5AD9}" presName="vertSpace2b" presStyleCnt="0"/>
      <dgm:spPr/>
    </dgm:pt>
    <dgm:pt modelId="{D9954382-4F08-4BAE-8FD6-C904A566C1E3}" type="pres">
      <dgm:prSet presAssocID="{B8DC3612-B8F3-4FBA-B160-93FD67B49B86}" presName="horz2" presStyleCnt="0"/>
      <dgm:spPr/>
    </dgm:pt>
    <dgm:pt modelId="{CB57FD71-8DFA-4B6D-B230-B779132AA1F1}" type="pres">
      <dgm:prSet presAssocID="{B8DC3612-B8F3-4FBA-B160-93FD67B49B86}" presName="horzSpace2" presStyleCnt="0"/>
      <dgm:spPr/>
    </dgm:pt>
    <dgm:pt modelId="{CF74CEB9-CFFC-4540-A4AF-2924491048E2}" type="pres">
      <dgm:prSet presAssocID="{B8DC3612-B8F3-4FBA-B160-93FD67B49B86}" presName="tx2" presStyleLbl="revTx" presStyleIdx="3" presStyleCnt="7"/>
      <dgm:spPr/>
    </dgm:pt>
    <dgm:pt modelId="{E4C65638-1504-40EE-804C-B7427287D9A1}" type="pres">
      <dgm:prSet presAssocID="{B8DC3612-B8F3-4FBA-B160-93FD67B49B86}" presName="vert2" presStyleCnt="0"/>
      <dgm:spPr/>
    </dgm:pt>
    <dgm:pt modelId="{B45944E9-ACDB-4101-BE78-8F8081FA607D}" type="pres">
      <dgm:prSet presAssocID="{B8DC3612-B8F3-4FBA-B160-93FD67B49B86}" presName="thinLine2b" presStyleLbl="callout" presStyleIdx="2" presStyleCnt="5"/>
      <dgm:spPr/>
    </dgm:pt>
    <dgm:pt modelId="{3AF987F3-79D8-4558-BA6E-086D931BA070}" type="pres">
      <dgm:prSet presAssocID="{B8DC3612-B8F3-4FBA-B160-93FD67B49B86}" presName="vertSpace2b" presStyleCnt="0"/>
      <dgm:spPr/>
    </dgm:pt>
    <dgm:pt modelId="{7484F818-B647-4CC3-A8F1-E95A5DC9F38D}" type="pres">
      <dgm:prSet presAssocID="{27555585-54D4-4454-82BB-028581E6F80B}" presName="horz2" presStyleCnt="0"/>
      <dgm:spPr/>
    </dgm:pt>
    <dgm:pt modelId="{F529C72C-6CA8-4E92-AEB1-C7E739B5B719}" type="pres">
      <dgm:prSet presAssocID="{27555585-54D4-4454-82BB-028581E6F80B}" presName="horzSpace2" presStyleCnt="0"/>
      <dgm:spPr/>
    </dgm:pt>
    <dgm:pt modelId="{20A570E6-1BE9-41CE-88D9-04BCA61FF2A9}" type="pres">
      <dgm:prSet presAssocID="{27555585-54D4-4454-82BB-028581E6F80B}" presName="tx2" presStyleLbl="revTx" presStyleIdx="4" presStyleCnt="7"/>
      <dgm:spPr/>
    </dgm:pt>
    <dgm:pt modelId="{939C39C4-4B4F-4737-B5CF-1C9A696A487F}" type="pres">
      <dgm:prSet presAssocID="{27555585-54D4-4454-82BB-028581E6F80B}" presName="vert2" presStyleCnt="0"/>
      <dgm:spPr/>
    </dgm:pt>
    <dgm:pt modelId="{51D88F53-CCED-4742-A092-BB7138316C6D}" type="pres">
      <dgm:prSet presAssocID="{27555585-54D4-4454-82BB-028581E6F80B}" presName="thinLine2b" presStyleLbl="callout" presStyleIdx="3" presStyleCnt="5"/>
      <dgm:spPr/>
    </dgm:pt>
    <dgm:pt modelId="{88EA367F-C1C8-4629-928B-9B10B5BE263D}" type="pres">
      <dgm:prSet presAssocID="{27555585-54D4-4454-82BB-028581E6F80B}" presName="vertSpace2b" presStyleCnt="0"/>
      <dgm:spPr/>
    </dgm:pt>
    <dgm:pt modelId="{03A4CD68-3F51-6648-89E8-5BD8002B7095}" type="pres">
      <dgm:prSet presAssocID="{21DD4B1C-F177-2D40-853C-45C89713591D}" presName="thickLine" presStyleLbl="alignNode1" presStyleIdx="1" presStyleCnt="2"/>
      <dgm:spPr/>
    </dgm:pt>
    <dgm:pt modelId="{58457FB2-38CB-A346-9BB6-5603DAB88C9B}" type="pres">
      <dgm:prSet presAssocID="{21DD4B1C-F177-2D40-853C-45C89713591D}" presName="horz1" presStyleCnt="0"/>
      <dgm:spPr/>
    </dgm:pt>
    <dgm:pt modelId="{108ED0FB-EAD5-7549-83E7-2E5AC2F2ED97}" type="pres">
      <dgm:prSet presAssocID="{21DD4B1C-F177-2D40-853C-45C89713591D}" presName="tx1" presStyleLbl="revTx" presStyleIdx="5" presStyleCnt="7" custScaleX="100064"/>
      <dgm:spPr/>
    </dgm:pt>
    <dgm:pt modelId="{0ED39788-7BA7-534D-B61E-DBD38E379513}" type="pres">
      <dgm:prSet presAssocID="{21DD4B1C-F177-2D40-853C-45C89713591D}" presName="vert1" presStyleCnt="0"/>
      <dgm:spPr/>
    </dgm:pt>
    <dgm:pt modelId="{0F931071-19F3-493F-A1CA-54F75C902FCA}" type="pres">
      <dgm:prSet presAssocID="{38D67C66-169B-4E4A-B5CE-5E4FF5BB5729}" presName="vertSpace2a" presStyleCnt="0"/>
      <dgm:spPr/>
    </dgm:pt>
    <dgm:pt modelId="{64061C50-A375-4730-8424-548DAA9BE02B}" type="pres">
      <dgm:prSet presAssocID="{38D67C66-169B-4E4A-B5CE-5E4FF5BB5729}" presName="horz2" presStyleCnt="0"/>
      <dgm:spPr/>
    </dgm:pt>
    <dgm:pt modelId="{3F7537F5-EEBB-4819-A767-E4BC35D44F11}" type="pres">
      <dgm:prSet presAssocID="{38D67C66-169B-4E4A-B5CE-5E4FF5BB5729}" presName="horzSpace2" presStyleCnt="0"/>
      <dgm:spPr/>
    </dgm:pt>
    <dgm:pt modelId="{5B54A0DD-CBE6-4959-B102-EE44C61B6E9D}" type="pres">
      <dgm:prSet presAssocID="{38D67C66-169B-4E4A-B5CE-5E4FF5BB5729}" presName="tx2" presStyleLbl="revTx" presStyleIdx="6" presStyleCnt="7"/>
      <dgm:spPr/>
    </dgm:pt>
    <dgm:pt modelId="{11775514-5BDA-48D9-9839-92FAAD92070B}" type="pres">
      <dgm:prSet presAssocID="{38D67C66-169B-4E4A-B5CE-5E4FF5BB5729}" presName="vert2" presStyleCnt="0"/>
      <dgm:spPr/>
    </dgm:pt>
    <dgm:pt modelId="{E0DC009B-8574-409E-B591-5FD647440ECD}" type="pres">
      <dgm:prSet presAssocID="{38D67C66-169B-4E4A-B5CE-5E4FF5BB5729}" presName="thinLine2b" presStyleLbl="callout" presStyleIdx="4" presStyleCnt="5"/>
      <dgm:spPr/>
    </dgm:pt>
    <dgm:pt modelId="{6C2C2309-EDD2-4AE4-9D2C-3793FD858858}" type="pres">
      <dgm:prSet presAssocID="{38D67C66-169B-4E4A-B5CE-5E4FF5BB5729}" presName="vertSpace2b" presStyleCnt="0"/>
      <dgm:spPr/>
    </dgm:pt>
  </dgm:ptLst>
  <dgm:cxnLst>
    <dgm:cxn modelId="{C7932405-BF3D-6644-82C7-210BFD6AD20A}" type="presOf" srcId="{B1623576-EEE1-4B46-9CAD-EF308027047D}" destId="{A1206239-56FD-8042-99CB-E0B618EBBD63}" srcOrd="0" destOrd="0" presId="urn:microsoft.com/office/officeart/2008/layout/LinedList"/>
    <dgm:cxn modelId="{07F9950C-B45F-44A6-8D00-4640B850ECE4}" srcId="{03635CE0-007D-0143-A885-DE8879BB66F8}" destId="{0464D013-4F01-4F09-852E-DD37325C5AD9}" srcOrd="1" destOrd="0" parTransId="{B745B051-1FA5-41E0-A746-0AE3E8E2B967}" sibTransId="{1D2E9FE4-61FD-4119-8B43-AF8DD4D0EADD}"/>
    <dgm:cxn modelId="{C4B07D13-E52F-1C41-B4CD-98ACFAD658B8}" srcId="{B1623576-EEE1-4B46-9CAD-EF308027047D}" destId="{03635CE0-007D-0143-A885-DE8879BB66F8}" srcOrd="0" destOrd="0" parTransId="{FB72C91E-9A26-2444-AC66-FDFA5EED8CDA}" sibTransId="{B687384B-96BF-614E-9F24-D64EC06365EA}"/>
    <dgm:cxn modelId="{8B3E4A18-F74E-FD4F-8357-7A96C8322253}" srcId="{B1623576-EEE1-4B46-9CAD-EF308027047D}" destId="{21DD4B1C-F177-2D40-853C-45C89713591D}" srcOrd="1" destOrd="0" parTransId="{29A70577-02D1-2B44-BE51-E98B79739E89}" sibTransId="{81CF3B42-EAED-DA4A-BF75-237F9670F569}"/>
    <dgm:cxn modelId="{A0560E5C-7E2C-4193-B6A3-7E78E5AA3610}" srcId="{03635CE0-007D-0143-A885-DE8879BB66F8}" destId="{8F095D5D-BD9B-4093-8521-740E76189664}" srcOrd="0" destOrd="0" parTransId="{07F1F92C-7941-4A60-A40B-5F3F757A0BA4}" sibTransId="{DF10E4FE-BF6F-4939-9DC1-C3DB3C9A9497}"/>
    <dgm:cxn modelId="{DBC0B565-62CB-4D82-9F4B-300314BBDEFA}" srcId="{03635CE0-007D-0143-A885-DE8879BB66F8}" destId="{27555585-54D4-4454-82BB-028581E6F80B}" srcOrd="3" destOrd="0" parTransId="{098557DC-15E0-4A87-AD29-2F1F6C1228C7}" sibTransId="{1AE3769D-B513-48D3-953D-65A8148451B3}"/>
    <dgm:cxn modelId="{88873B6E-EBDA-4F37-ACC9-3040819FE1B8}" type="presOf" srcId="{27555585-54D4-4454-82BB-028581E6F80B}" destId="{20A570E6-1BE9-41CE-88D9-04BCA61FF2A9}" srcOrd="0" destOrd="0" presId="urn:microsoft.com/office/officeart/2008/layout/LinedList"/>
    <dgm:cxn modelId="{69430174-1980-F548-AF42-49604E087417}" type="presOf" srcId="{03635CE0-007D-0143-A885-DE8879BB66F8}" destId="{2B9EEAB0-82AE-B34C-9F82-990264D197D5}" srcOrd="0" destOrd="0" presId="urn:microsoft.com/office/officeart/2008/layout/LinedList"/>
    <dgm:cxn modelId="{3BB9CCC4-D599-4C84-B608-6F6E780E76AA}" srcId="{03635CE0-007D-0143-A885-DE8879BB66F8}" destId="{B8DC3612-B8F3-4FBA-B160-93FD67B49B86}" srcOrd="2" destOrd="0" parTransId="{DE0262CB-B83E-4B50-B870-D498EFD93767}" sibTransId="{F5C35EB8-7D4A-402D-9228-CF4356EE304A}"/>
    <dgm:cxn modelId="{E87403CD-C3A4-214D-BD6B-E7C72F1066B9}" type="presOf" srcId="{21DD4B1C-F177-2D40-853C-45C89713591D}" destId="{108ED0FB-EAD5-7549-83E7-2E5AC2F2ED97}" srcOrd="0" destOrd="0" presId="urn:microsoft.com/office/officeart/2008/layout/LinedList"/>
    <dgm:cxn modelId="{8A7254E9-2F73-4DC1-A0E8-36417FB2BD32}" type="presOf" srcId="{8F095D5D-BD9B-4093-8521-740E76189664}" destId="{77D99000-4B13-4A99-B81C-B8E32B3FFB7B}" srcOrd="0" destOrd="0" presId="urn:microsoft.com/office/officeart/2008/layout/LinedList"/>
    <dgm:cxn modelId="{B8A60BEC-8B53-41AF-8BF5-88EAFD292394}" type="presOf" srcId="{38D67C66-169B-4E4A-B5CE-5E4FF5BB5729}" destId="{5B54A0DD-CBE6-4959-B102-EE44C61B6E9D}" srcOrd="0" destOrd="0" presId="urn:microsoft.com/office/officeart/2008/layout/LinedList"/>
    <dgm:cxn modelId="{9EC69DF7-255C-429C-945F-71626E91C128}" type="presOf" srcId="{0464D013-4F01-4F09-852E-DD37325C5AD9}" destId="{17AD7B72-B6A6-49C3-8251-19E2BC27E458}" srcOrd="0" destOrd="0" presId="urn:microsoft.com/office/officeart/2008/layout/LinedList"/>
    <dgm:cxn modelId="{F3ED09FA-21F9-4FB7-9FF2-065C668E1B91}" type="presOf" srcId="{B8DC3612-B8F3-4FBA-B160-93FD67B49B86}" destId="{CF74CEB9-CFFC-4540-A4AF-2924491048E2}" srcOrd="0" destOrd="0" presId="urn:microsoft.com/office/officeart/2008/layout/LinedList"/>
    <dgm:cxn modelId="{6221FDFE-8CCB-4C55-AE0A-9FEA12E6CE69}" srcId="{21DD4B1C-F177-2D40-853C-45C89713591D}" destId="{38D67C66-169B-4E4A-B5CE-5E4FF5BB5729}" srcOrd="0" destOrd="0" parTransId="{8D1B2769-1147-4C3E-84AC-E3C376ADD96E}" sibTransId="{CBEEBBAF-224C-4FDC-B66C-C5232521AC5B}"/>
    <dgm:cxn modelId="{E1A5D236-DBC0-9046-8A58-E618D9B59A71}" type="presParOf" srcId="{A1206239-56FD-8042-99CB-E0B618EBBD63}" destId="{40A25540-1C94-5E42-8B06-C8D3F1437F57}" srcOrd="0" destOrd="0" presId="urn:microsoft.com/office/officeart/2008/layout/LinedList"/>
    <dgm:cxn modelId="{E8443D7A-8980-7D49-ACB1-B0F17537C9C9}" type="presParOf" srcId="{A1206239-56FD-8042-99CB-E0B618EBBD63}" destId="{F106BF24-774D-4F45-A9EA-BE6526B3D221}" srcOrd="1" destOrd="0" presId="urn:microsoft.com/office/officeart/2008/layout/LinedList"/>
    <dgm:cxn modelId="{4CD1CC8D-D6C7-6448-BEA9-CE37DA8AC536}" type="presParOf" srcId="{F106BF24-774D-4F45-A9EA-BE6526B3D221}" destId="{2B9EEAB0-82AE-B34C-9F82-990264D197D5}" srcOrd="0" destOrd="0" presId="urn:microsoft.com/office/officeart/2008/layout/LinedList"/>
    <dgm:cxn modelId="{A7217FF2-4163-B841-872A-4BB7C963A8A4}" type="presParOf" srcId="{F106BF24-774D-4F45-A9EA-BE6526B3D221}" destId="{DD6716AD-81E6-7342-8DA7-EF8EEEC8CA88}" srcOrd="1" destOrd="0" presId="urn:microsoft.com/office/officeart/2008/layout/LinedList"/>
    <dgm:cxn modelId="{80C23B82-BAA9-489E-85C5-345EA67FB55A}" type="presParOf" srcId="{DD6716AD-81E6-7342-8DA7-EF8EEEC8CA88}" destId="{F0407422-1211-4050-9380-D7A2CDA89F44}" srcOrd="0" destOrd="0" presId="urn:microsoft.com/office/officeart/2008/layout/LinedList"/>
    <dgm:cxn modelId="{DA397A11-332C-4B8E-80C4-13233AFC1807}" type="presParOf" srcId="{DD6716AD-81E6-7342-8DA7-EF8EEEC8CA88}" destId="{58BBEAEF-4A17-4265-AE3A-456531E80E67}" srcOrd="1" destOrd="0" presId="urn:microsoft.com/office/officeart/2008/layout/LinedList"/>
    <dgm:cxn modelId="{58F1C674-86DD-411C-B403-657161337B2B}" type="presParOf" srcId="{58BBEAEF-4A17-4265-AE3A-456531E80E67}" destId="{CAAD792C-2040-454C-81A1-07F24148551E}" srcOrd="0" destOrd="0" presId="urn:microsoft.com/office/officeart/2008/layout/LinedList"/>
    <dgm:cxn modelId="{6B789AE0-4251-4396-9E60-34B3EE5F4968}" type="presParOf" srcId="{58BBEAEF-4A17-4265-AE3A-456531E80E67}" destId="{77D99000-4B13-4A99-B81C-B8E32B3FFB7B}" srcOrd="1" destOrd="0" presId="urn:microsoft.com/office/officeart/2008/layout/LinedList"/>
    <dgm:cxn modelId="{120ACE49-5C12-405D-88BE-943E3B983643}" type="presParOf" srcId="{58BBEAEF-4A17-4265-AE3A-456531E80E67}" destId="{0A9C8CCB-27DC-472A-937E-D531949C6405}" srcOrd="2" destOrd="0" presId="urn:microsoft.com/office/officeart/2008/layout/LinedList"/>
    <dgm:cxn modelId="{C4C05FF0-92AB-46F8-9973-F45558BAA8A8}" type="presParOf" srcId="{DD6716AD-81E6-7342-8DA7-EF8EEEC8CA88}" destId="{EACC6ECB-BC10-4CB3-8FCD-DF27DAAABBD8}" srcOrd="2" destOrd="0" presId="urn:microsoft.com/office/officeart/2008/layout/LinedList"/>
    <dgm:cxn modelId="{6A796618-DF7F-4F37-AD21-CF4D66C8E1FD}" type="presParOf" srcId="{DD6716AD-81E6-7342-8DA7-EF8EEEC8CA88}" destId="{FFB163D2-5074-40EC-9E4B-C1DF4B065748}" srcOrd="3" destOrd="0" presId="urn:microsoft.com/office/officeart/2008/layout/LinedList"/>
    <dgm:cxn modelId="{0BFF90C2-8E9A-4BB3-9DBA-ADE2C82D6EF9}" type="presParOf" srcId="{DD6716AD-81E6-7342-8DA7-EF8EEEC8CA88}" destId="{52C1A06F-5FC5-4EF0-AE8C-E23C66B9B1E3}" srcOrd="4" destOrd="0" presId="urn:microsoft.com/office/officeart/2008/layout/LinedList"/>
    <dgm:cxn modelId="{FDA3DF9E-8B27-4A91-94E3-EC5EEEDD3225}" type="presParOf" srcId="{52C1A06F-5FC5-4EF0-AE8C-E23C66B9B1E3}" destId="{E5B034CE-8F79-4D50-BE30-3E4F1562C2ED}" srcOrd="0" destOrd="0" presId="urn:microsoft.com/office/officeart/2008/layout/LinedList"/>
    <dgm:cxn modelId="{BC47B5BA-7378-40D1-A893-670F51C2EE03}" type="presParOf" srcId="{52C1A06F-5FC5-4EF0-AE8C-E23C66B9B1E3}" destId="{17AD7B72-B6A6-49C3-8251-19E2BC27E458}" srcOrd="1" destOrd="0" presId="urn:microsoft.com/office/officeart/2008/layout/LinedList"/>
    <dgm:cxn modelId="{5602EDA9-16CC-4FFC-A62C-308C8AD9D453}" type="presParOf" srcId="{52C1A06F-5FC5-4EF0-AE8C-E23C66B9B1E3}" destId="{A11CC6F8-A94E-48B8-B672-668E75786D1C}" srcOrd="2" destOrd="0" presId="urn:microsoft.com/office/officeart/2008/layout/LinedList"/>
    <dgm:cxn modelId="{8861DDB4-0083-4DAF-A79C-A90A18F67289}" type="presParOf" srcId="{DD6716AD-81E6-7342-8DA7-EF8EEEC8CA88}" destId="{30A5E928-1508-4FB1-88E0-CFCBFDC42ED2}" srcOrd="5" destOrd="0" presId="urn:microsoft.com/office/officeart/2008/layout/LinedList"/>
    <dgm:cxn modelId="{B64C5B04-C429-40D6-95C9-F72B24B88FD0}" type="presParOf" srcId="{DD6716AD-81E6-7342-8DA7-EF8EEEC8CA88}" destId="{54271584-FD16-4E5A-907D-8E00DA49B5E7}" srcOrd="6" destOrd="0" presId="urn:microsoft.com/office/officeart/2008/layout/LinedList"/>
    <dgm:cxn modelId="{340C2C29-1330-46E5-8383-582AAA5452EB}" type="presParOf" srcId="{DD6716AD-81E6-7342-8DA7-EF8EEEC8CA88}" destId="{D9954382-4F08-4BAE-8FD6-C904A566C1E3}" srcOrd="7" destOrd="0" presId="urn:microsoft.com/office/officeart/2008/layout/LinedList"/>
    <dgm:cxn modelId="{0FED11BC-3E0E-4880-8FD4-3FA21E764735}" type="presParOf" srcId="{D9954382-4F08-4BAE-8FD6-C904A566C1E3}" destId="{CB57FD71-8DFA-4B6D-B230-B779132AA1F1}" srcOrd="0" destOrd="0" presId="urn:microsoft.com/office/officeart/2008/layout/LinedList"/>
    <dgm:cxn modelId="{FCC8A9CB-E43A-4831-A8C7-940814B8579F}" type="presParOf" srcId="{D9954382-4F08-4BAE-8FD6-C904A566C1E3}" destId="{CF74CEB9-CFFC-4540-A4AF-2924491048E2}" srcOrd="1" destOrd="0" presId="urn:microsoft.com/office/officeart/2008/layout/LinedList"/>
    <dgm:cxn modelId="{2832A616-3FC4-4C60-A30F-E5310C24EE97}" type="presParOf" srcId="{D9954382-4F08-4BAE-8FD6-C904A566C1E3}" destId="{E4C65638-1504-40EE-804C-B7427287D9A1}" srcOrd="2" destOrd="0" presId="urn:microsoft.com/office/officeart/2008/layout/LinedList"/>
    <dgm:cxn modelId="{28D45D0D-DC5A-45C6-87C2-DCA2268B6B51}" type="presParOf" srcId="{DD6716AD-81E6-7342-8DA7-EF8EEEC8CA88}" destId="{B45944E9-ACDB-4101-BE78-8F8081FA607D}" srcOrd="8" destOrd="0" presId="urn:microsoft.com/office/officeart/2008/layout/LinedList"/>
    <dgm:cxn modelId="{23BAD930-361F-4F3E-9976-F16EF45BAE7F}" type="presParOf" srcId="{DD6716AD-81E6-7342-8DA7-EF8EEEC8CA88}" destId="{3AF987F3-79D8-4558-BA6E-086D931BA070}" srcOrd="9" destOrd="0" presId="urn:microsoft.com/office/officeart/2008/layout/LinedList"/>
    <dgm:cxn modelId="{A911A7CE-8052-451C-9E37-688713AAA8FC}" type="presParOf" srcId="{DD6716AD-81E6-7342-8DA7-EF8EEEC8CA88}" destId="{7484F818-B647-4CC3-A8F1-E95A5DC9F38D}" srcOrd="10" destOrd="0" presId="urn:microsoft.com/office/officeart/2008/layout/LinedList"/>
    <dgm:cxn modelId="{9B0DEEAE-15B4-47FD-8E77-4C04FE730613}" type="presParOf" srcId="{7484F818-B647-4CC3-A8F1-E95A5DC9F38D}" destId="{F529C72C-6CA8-4E92-AEB1-C7E739B5B719}" srcOrd="0" destOrd="0" presId="urn:microsoft.com/office/officeart/2008/layout/LinedList"/>
    <dgm:cxn modelId="{849897EF-1FE3-4625-8DFF-E42E7334D177}" type="presParOf" srcId="{7484F818-B647-4CC3-A8F1-E95A5DC9F38D}" destId="{20A570E6-1BE9-41CE-88D9-04BCA61FF2A9}" srcOrd="1" destOrd="0" presId="urn:microsoft.com/office/officeart/2008/layout/LinedList"/>
    <dgm:cxn modelId="{88995A18-B884-4B78-82D8-84BD8E4D9A0E}" type="presParOf" srcId="{7484F818-B647-4CC3-A8F1-E95A5DC9F38D}" destId="{939C39C4-4B4F-4737-B5CF-1C9A696A487F}" srcOrd="2" destOrd="0" presId="urn:microsoft.com/office/officeart/2008/layout/LinedList"/>
    <dgm:cxn modelId="{5A6C0F0A-B07A-4088-B1E2-D6B705B7454F}" type="presParOf" srcId="{DD6716AD-81E6-7342-8DA7-EF8EEEC8CA88}" destId="{51D88F53-CCED-4742-A092-BB7138316C6D}" srcOrd="11" destOrd="0" presId="urn:microsoft.com/office/officeart/2008/layout/LinedList"/>
    <dgm:cxn modelId="{4E50FA23-9E21-4863-BFC8-F62E0C9F5F51}" type="presParOf" srcId="{DD6716AD-81E6-7342-8DA7-EF8EEEC8CA88}" destId="{88EA367F-C1C8-4629-928B-9B10B5BE263D}" srcOrd="12" destOrd="0" presId="urn:microsoft.com/office/officeart/2008/layout/LinedList"/>
    <dgm:cxn modelId="{2DF46BFE-1421-AC48-9699-18586F2C6E55}" type="presParOf" srcId="{A1206239-56FD-8042-99CB-E0B618EBBD63}" destId="{03A4CD68-3F51-6648-89E8-5BD8002B7095}" srcOrd="2" destOrd="0" presId="urn:microsoft.com/office/officeart/2008/layout/LinedList"/>
    <dgm:cxn modelId="{A8AB518B-1D96-C64F-A14B-055251D70BDF}" type="presParOf" srcId="{A1206239-56FD-8042-99CB-E0B618EBBD63}" destId="{58457FB2-38CB-A346-9BB6-5603DAB88C9B}" srcOrd="3" destOrd="0" presId="urn:microsoft.com/office/officeart/2008/layout/LinedList"/>
    <dgm:cxn modelId="{4DD56F7C-CDBD-0349-8446-0BFA597EE4FB}" type="presParOf" srcId="{58457FB2-38CB-A346-9BB6-5603DAB88C9B}" destId="{108ED0FB-EAD5-7549-83E7-2E5AC2F2ED97}" srcOrd="0" destOrd="0" presId="urn:microsoft.com/office/officeart/2008/layout/LinedList"/>
    <dgm:cxn modelId="{11EA8C55-AEC1-C54A-BA1E-004F45217182}" type="presParOf" srcId="{58457FB2-38CB-A346-9BB6-5603DAB88C9B}" destId="{0ED39788-7BA7-534D-B61E-DBD38E379513}" srcOrd="1" destOrd="0" presId="urn:microsoft.com/office/officeart/2008/layout/LinedList"/>
    <dgm:cxn modelId="{102390B6-0B31-4524-A340-E17FCDA1D9BE}" type="presParOf" srcId="{0ED39788-7BA7-534D-B61E-DBD38E379513}" destId="{0F931071-19F3-493F-A1CA-54F75C902FCA}" srcOrd="0" destOrd="0" presId="urn:microsoft.com/office/officeart/2008/layout/LinedList"/>
    <dgm:cxn modelId="{76426B35-2FCE-4F20-B415-E0B6DD202010}" type="presParOf" srcId="{0ED39788-7BA7-534D-B61E-DBD38E379513}" destId="{64061C50-A375-4730-8424-548DAA9BE02B}" srcOrd="1" destOrd="0" presId="urn:microsoft.com/office/officeart/2008/layout/LinedList"/>
    <dgm:cxn modelId="{FB82C8B3-69CE-4E36-8AE7-6B69E2463BCA}" type="presParOf" srcId="{64061C50-A375-4730-8424-548DAA9BE02B}" destId="{3F7537F5-EEBB-4819-A767-E4BC35D44F11}" srcOrd="0" destOrd="0" presId="urn:microsoft.com/office/officeart/2008/layout/LinedList"/>
    <dgm:cxn modelId="{C05C254A-8D05-4BB3-9140-E3FF98FEA98F}" type="presParOf" srcId="{64061C50-A375-4730-8424-548DAA9BE02B}" destId="{5B54A0DD-CBE6-4959-B102-EE44C61B6E9D}" srcOrd="1" destOrd="0" presId="urn:microsoft.com/office/officeart/2008/layout/LinedList"/>
    <dgm:cxn modelId="{04F7D84F-BDA4-4656-B09D-D1483AC493DB}" type="presParOf" srcId="{64061C50-A375-4730-8424-548DAA9BE02B}" destId="{11775514-5BDA-48D9-9839-92FAAD92070B}" srcOrd="2" destOrd="0" presId="urn:microsoft.com/office/officeart/2008/layout/LinedList"/>
    <dgm:cxn modelId="{2AFC1D57-E37C-4839-89B7-584F81A11E3B}" type="presParOf" srcId="{0ED39788-7BA7-534D-B61E-DBD38E379513}" destId="{E0DC009B-8574-409E-B591-5FD647440ECD}" srcOrd="2" destOrd="0" presId="urn:microsoft.com/office/officeart/2008/layout/LinedList"/>
    <dgm:cxn modelId="{CC605665-321F-44C2-85E7-30AC41CE4A7D}" type="presParOf" srcId="{0ED39788-7BA7-534D-B61E-DBD38E379513}" destId="{6C2C2309-EDD2-4AE4-9D2C-3793FD858858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C9D2D2-3FF2-B040-A87D-E7403FE64D46}" type="doc">
      <dgm:prSet loTypeId="urn:microsoft.com/office/officeart/2005/8/layout/radial2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F9B043ED-AA13-3F4E-A49C-544EA0363BCB}">
      <dgm:prSet phldrT="[Text]"/>
      <dgm:spPr>
        <a:solidFill>
          <a:schemeClr val="accent3">
            <a:hueOff val="675970"/>
            <a:satOff val="-2229"/>
            <a:lumOff val="1137"/>
            <a:alpha val="20000"/>
          </a:schemeClr>
        </a:solidFill>
      </dgm:spPr>
      <dgm:t>
        <a:bodyPr/>
        <a:lstStyle/>
        <a:p>
          <a:r>
            <a:rPr lang="en-GB" dirty="0"/>
            <a:t>v0</a:t>
          </a:r>
        </a:p>
      </dgm:t>
    </dgm:pt>
    <dgm:pt modelId="{4DEAD17C-1639-0047-A824-64175E6623AB}" type="parTrans" cxnId="{4D76090F-BA5C-C34B-B063-87374D7262A1}">
      <dgm:prSet/>
      <dgm:spPr/>
      <dgm:t>
        <a:bodyPr/>
        <a:lstStyle/>
        <a:p>
          <a:endParaRPr lang="en-GB"/>
        </a:p>
      </dgm:t>
    </dgm:pt>
    <dgm:pt modelId="{8F42B029-A578-324E-8999-2478F979AD4B}" type="sibTrans" cxnId="{4D76090F-BA5C-C34B-B063-87374D7262A1}">
      <dgm:prSet/>
      <dgm:spPr/>
      <dgm:t>
        <a:bodyPr/>
        <a:lstStyle/>
        <a:p>
          <a:endParaRPr lang="en-GB"/>
        </a:p>
      </dgm:t>
    </dgm:pt>
    <dgm:pt modelId="{ECDD7D26-9334-9C46-A3D7-FD536CC6676F}">
      <dgm:prSet phldrT="[Text]"/>
      <dgm:spPr/>
      <dgm:t>
        <a:bodyPr/>
        <a:lstStyle/>
        <a:p>
          <a:r>
            <a:rPr lang="en-GB" dirty="0"/>
            <a:t>Desired Speed</a:t>
          </a:r>
        </a:p>
      </dgm:t>
    </dgm:pt>
    <dgm:pt modelId="{B5542C5E-2386-5247-9241-EEC4BE20B187}" type="parTrans" cxnId="{8DD2138D-804E-3D42-8D45-A5BE36AFB810}">
      <dgm:prSet/>
      <dgm:spPr/>
      <dgm:t>
        <a:bodyPr/>
        <a:lstStyle/>
        <a:p>
          <a:endParaRPr lang="en-GB"/>
        </a:p>
      </dgm:t>
    </dgm:pt>
    <dgm:pt modelId="{9F5DB945-C3E1-2A4C-AED2-95184E61AA24}" type="sibTrans" cxnId="{8DD2138D-804E-3D42-8D45-A5BE36AFB810}">
      <dgm:prSet/>
      <dgm:spPr/>
      <dgm:t>
        <a:bodyPr/>
        <a:lstStyle/>
        <a:p>
          <a:endParaRPr lang="en-GB"/>
        </a:p>
      </dgm:t>
    </dgm:pt>
    <dgm:pt modelId="{FEAEE57B-490E-564B-8DE0-9E3D4D2AA112}">
      <dgm:prSet phldrT="[Text]"/>
      <dgm:spPr>
        <a:solidFill>
          <a:schemeClr val="accent3">
            <a:hueOff val="1351939"/>
            <a:satOff val="-4458"/>
            <a:lumOff val="2274"/>
            <a:alpha val="20000"/>
          </a:schemeClr>
        </a:solidFill>
      </dgm:spPr>
      <dgm:t>
        <a:bodyPr/>
        <a:lstStyle/>
        <a:p>
          <a:r>
            <a:rPr lang="en-GB" dirty="0"/>
            <a:t>T</a:t>
          </a:r>
        </a:p>
      </dgm:t>
    </dgm:pt>
    <dgm:pt modelId="{E57E6122-91B0-444D-94F2-53C807B37EF7}" type="parTrans" cxnId="{9096CF1F-4C4B-434E-AC3A-EFEDF05E1784}">
      <dgm:prSet/>
      <dgm:spPr/>
      <dgm:t>
        <a:bodyPr/>
        <a:lstStyle/>
        <a:p>
          <a:endParaRPr lang="en-GB"/>
        </a:p>
      </dgm:t>
    </dgm:pt>
    <dgm:pt modelId="{D98A20E7-C7FB-5341-9912-A6CA2E771968}" type="sibTrans" cxnId="{9096CF1F-4C4B-434E-AC3A-EFEDF05E1784}">
      <dgm:prSet/>
      <dgm:spPr/>
      <dgm:t>
        <a:bodyPr/>
        <a:lstStyle/>
        <a:p>
          <a:endParaRPr lang="en-GB"/>
        </a:p>
      </dgm:t>
    </dgm:pt>
    <dgm:pt modelId="{A8534D3A-6DEB-4F40-B9F3-9B0234693A2E}">
      <dgm:prSet phldrT="[Text]"/>
      <dgm:spPr>
        <a:solidFill>
          <a:schemeClr val="accent3">
            <a:hueOff val="2027909"/>
            <a:satOff val="-6687"/>
            <a:lumOff val="3411"/>
            <a:alpha val="20000"/>
          </a:schemeClr>
        </a:solidFill>
      </dgm:spPr>
      <dgm:t>
        <a:bodyPr/>
        <a:lstStyle/>
        <a:p>
          <a:pPr rtl="0"/>
          <a:r>
            <a:rPr lang="en-GB" dirty="0">
              <a:latin typeface="Calibri Light" panose="020F0302020204030204"/>
            </a:rPr>
            <a:t> s</a:t>
          </a:r>
          <a:endParaRPr lang="en-GB" dirty="0"/>
        </a:p>
      </dgm:t>
    </dgm:pt>
    <dgm:pt modelId="{7A56F3D1-00B1-944A-997F-B9AD7EAEFD2E}" type="parTrans" cxnId="{014CDB1E-4792-2E43-B635-B56DA82095E8}">
      <dgm:prSet/>
      <dgm:spPr/>
      <dgm:t>
        <a:bodyPr/>
        <a:lstStyle/>
        <a:p>
          <a:endParaRPr lang="en-GB"/>
        </a:p>
      </dgm:t>
    </dgm:pt>
    <dgm:pt modelId="{2E79E743-FB51-EC44-BD1B-F83FD6093875}" type="sibTrans" cxnId="{014CDB1E-4792-2E43-B635-B56DA82095E8}">
      <dgm:prSet/>
      <dgm:spPr/>
      <dgm:t>
        <a:bodyPr/>
        <a:lstStyle/>
        <a:p>
          <a:endParaRPr lang="en-GB"/>
        </a:p>
      </dgm:t>
    </dgm:pt>
    <dgm:pt modelId="{85563E66-A8AD-7E41-96A3-4D23E97E7C8A}">
      <dgm:prSet phldrT="[Text]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 </a:t>
          </a:r>
          <a:endParaRPr lang="en-GB" dirty="0"/>
        </a:p>
      </dgm:t>
    </dgm:pt>
    <dgm:pt modelId="{E64A084B-D55C-1F45-9224-61C24A85D12E}" type="parTrans" cxnId="{02FCB484-D5A7-B844-AB41-15C8B60B705D}">
      <dgm:prSet/>
      <dgm:spPr/>
      <dgm:t>
        <a:bodyPr/>
        <a:lstStyle/>
        <a:p>
          <a:endParaRPr lang="en-GB"/>
        </a:p>
      </dgm:t>
    </dgm:pt>
    <dgm:pt modelId="{1CFC3B90-9017-174D-90D9-0AA6C8CD8C13}" type="sibTrans" cxnId="{02FCB484-D5A7-B844-AB41-15C8B60B705D}">
      <dgm:prSet/>
      <dgm:spPr/>
      <dgm:t>
        <a:bodyPr/>
        <a:lstStyle/>
        <a:p>
          <a:endParaRPr lang="en-GB"/>
        </a:p>
      </dgm:t>
    </dgm:pt>
    <dgm:pt modelId="{08A25AE8-5B54-F04F-B207-5173C7617FC4}">
      <dgm:prSet phldrT="[Text]"/>
      <dgm:spPr>
        <a:solidFill>
          <a:schemeClr val="accent3">
            <a:hueOff val="3379848"/>
            <a:satOff val="-11145"/>
            <a:lumOff val="5685"/>
            <a:alpha val="20000"/>
          </a:schemeClr>
        </a:solidFill>
      </dgm:spPr>
      <dgm:t>
        <a:bodyPr/>
        <a:lstStyle/>
        <a:p>
          <a:endParaRPr lang="en-GB" dirty="0"/>
        </a:p>
      </dgm:t>
    </dgm:pt>
    <dgm:pt modelId="{CDE32E66-2129-FD46-BC66-DD42CABE8E1C}" type="parTrans" cxnId="{6817B855-3316-BA48-9A66-536BCE6A35AA}">
      <dgm:prSet/>
      <dgm:spPr/>
      <dgm:t>
        <a:bodyPr/>
        <a:lstStyle/>
        <a:p>
          <a:endParaRPr lang="en-GB"/>
        </a:p>
      </dgm:t>
    </dgm:pt>
    <dgm:pt modelId="{9909FF10-50BA-B645-B0CD-AE1E7AD44782}" type="sibTrans" cxnId="{6817B855-3316-BA48-9A66-536BCE6A35AA}">
      <dgm:prSet/>
      <dgm:spPr/>
      <dgm:t>
        <a:bodyPr/>
        <a:lstStyle/>
        <a:p>
          <a:endParaRPr lang="en-GB"/>
        </a:p>
      </dgm:t>
    </dgm:pt>
    <dgm:pt modelId="{5B6F11BB-2B3A-E548-AB1D-B476BF2FDDBD}">
      <dgm:prSet phldrT="[Text]"/>
      <dgm:spPr>
        <a:solidFill>
          <a:schemeClr val="accent3">
            <a:hueOff val="2703878"/>
            <a:satOff val="-8916"/>
            <a:lumOff val="4548"/>
            <a:alpha val="20000"/>
          </a:schemeClr>
        </a:solidFill>
      </dgm:spPr>
      <dgm:t>
        <a:bodyPr/>
        <a:lstStyle/>
        <a:p>
          <a:endParaRPr lang="en-GB" dirty="0"/>
        </a:p>
      </dgm:t>
    </dgm:pt>
    <dgm:pt modelId="{9D588A5D-91FA-7F4D-9610-B73EBE946364}" type="parTrans" cxnId="{51714CCF-F9D1-E64F-96B9-3B10383CADC7}">
      <dgm:prSet/>
      <dgm:spPr/>
      <dgm:t>
        <a:bodyPr/>
        <a:lstStyle/>
        <a:p>
          <a:endParaRPr lang="en-GB"/>
        </a:p>
      </dgm:t>
    </dgm:pt>
    <dgm:pt modelId="{E3C34B09-868D-AC4D-868C-48A0E7F8559F}" type="sibTrans" cxnId="{51714CCF-F9D1-E64F-96B9-3B10383CADC7}">
      <dgm:prSet/>
      <dgm:spPr/>
      <dgm:t>
        <a:bodyPr/>
        <a:lstStyle/>
        <a:p>
          <a:endParaRPr lang="en-GB"/>
        </a:p>
      </dgm:t>
    </dgm:pt>
    <dgm:pt modelId="{CAA8BAF9-B11E-1B4D-A7F9-BB7402AAC72E}">
      <dgm:prSet phldrT="[Text]"/>
      <dgm:spPr/>
      <dgm:t>
        <a:bodyPr/>
        <a:lstStyle/>
        <a:p>
          <a:r>
            <a:rPr lang="en-GB" dirty="0"/>
            <a:t>Time Headway</a:t>
          </a:r>
        </a:p>
      </dgm:t>
    </dgm:pt>
    <dgm:pt modelId="{47EFDFFB-940F-804D-9B9E-7A1833C62A8E}" type="parTrans" cxnId="{5973CF03-05EE-AB4C-97D9-1CE36480B952}">
      <dgm:prSet/>
      <dgm:spPr/>
      <dgm:t>
        <a:bodyPr/>
        <a:lstStyle/>
        <a:p>
          <a:endParaRPr lang="en-GB"/>
        </a:p>
      </dgm:t>
    </dgm:pt>
    <dgm:pt modelId="{E52E81CF-B9CF-3D4D-A2A4-5E0C088BB38A}" type="sibTrans" cxnId="{5973CF03-05EE-AB4C-97D9-1CE36480B952}">
      <dgm:prSet/>
      <dgm:spPr/>
      <dgm:t>
        <a:bodyPr/>
        <a:lstStyle/>
        <a:p>
          <a:endParaRPr lang="en-GB"/>
        </a:p>
      </dgm:t>
    </dgm:pt>
    <dgm:pt modelId="{558A1A47-FF04-4A3F-B980-13A4622753A7}">
      <dgm:prSet phldr="0"/>
      <dgm:spPr/>
      <dgm:t>
        <a:bodyPr/>
        <a:lstStyle/>
        <a:p>
          <a:pPr rtl="0"/>
          <a:endParaRPr lang="en-GB" dirty="0">
            <a:latin typeface="Calibri Light" panose="020F0302020204030204"/>
          </a:endParaRPr>
        </a:p>
      </dgm:t>
    </dgm:pt>
    <dgm:pt modelId="{56E67B4D-3595-4122-B784-2A37E6FE6CBD}" type="parTrans" cxnId="{8D05DC35-3191-48AF-9C47-0FEC36B6CBE3}">
      <dgm:prSet/>
      <dgm:spPr/>
    </dgm:pt>
    <dgm:pt modelId="{2908913E-B7FA-4BFD-A920-1D270BD1A3B1}" type="sibTrans" cxnId="{8D05DC35-3191-48AF-9C47-0FEC36B6CBE3}">
      <dgm:prSet/>
      <dgm:spPr/>
    </dgm:pt>
    <dgm:pt modelId="{02CD0942-969D-0940-B29C-37DA3D040A25}" type="pres">
      <dgm:prSet presAssocID="{DCC9D2D2-3FF2-B040-A87D-E7403FE64D4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DD8C1CC-0965-1146-AD15-5C303D7E6DEE}" type="pres">
      <dgm:prSet presAssocID="{DCC9D2D2-3FF2-B040-A87D-E7403FE64D46}" presName="cycle" presStyleCnt="0"/>
      <dgm:spPr/>
    </dgm:pt>
    <dgm:pt modelId="{8F7D5B82-800C-DD4C-949A-3D5B2852DDC5}" type="pres">
      <dgm:prSet presAssocID="{DCC9D2D2-3FF2-B040-A87D-E7403FE64D46}" presName="centerShape" presStyleCnt="0"/>
      <dgm:spPr/>
    </dgm:pt>
    <dgm:pt modelId="{D4251264-F856-8D41-A358-76D255D2977D}" type="pres">
      <dgm:prSet presAssocID="{DCC9D2D2-3FF2-B040-A87D-E7403FE64D46}" presName="connSite" presStyleLbl="node1" presStyleIdx="0" presStyleCnt="7"/>
      <dgm:spPr/>
    </dgm:pt>
    <dgm:pt modelId="{8DD9AAD1-E188-AE40-AEF5-131CFBABAA67}" type="pres">
      <dgm:prSet presAssocID="{DCC9D2D2-3FF2-B040-A87D-E7403FE64D46}" presName="visible" presStyleLbl="node1" presStyleIdx="0" presStyleCnt="7"/>
      <dgm:spPr>
        <a:solidFill>
          <a:schemeClr val="accent3">
            <a:alpha val="20000"/>
          </a:schemeClr>
        </a:solidFill>
      </dgm:spPr>
    </dgm:pt>
    <dgm:pt modelId="{249D2F9C-C296-7C4E-8055-898A5266B288}" type="pres">
      <dgm:prSet presAssocID="{4DEAD17C-1639-0047-A824-64175E6623AB}" presName="Name25" presStyleLbl="parChTrans1D1" presStyleIdx="0" presStyleCnt="6"/>
      <dgm:spPr/>
    </dgm:pt>
    <dgm:pt modelId="{78B879B6-6DBA-E348-BF0D-36CB3D344EDE}" type="pres">
      <dgm:prSet presAssocID="{F9B043ED-AA13-3F4E-A49C-544EA0363BCB}" presName="node" presStyleCnt="0"/>
      <dgm:spPr/>
    </dgm:pt>
    <dgm:pt modelId="{A3B51307-BC2B-E348-BBD5-A7A62051C645}" type="pres">
      <dgm:prSet presAssocID="{F9B043ED-AA13-3F4E-A49C-544EA0363BCB}" presName="parentNode" presStyleLbl="node1" presStyleIdx="1" presStyleCnt="7">
        <dgm:presLayoutVars>
          <dgm:chMax val="1"/>
          <dgm:bulletEnabled val="1"/>
        </dgm:presLayoutVars>
      </dgm:prSet>
      <dgm:spPr/>
    </dgm:pt>
    <dgm:pt modelId="{1DBC5F99-C1CA-2540-B475-615947BDCE9D}" type="pres">
      <dgm:prSet presAssocID="{F9B043ED-AA13-3F4E-A49C-544EA0363BCB}" presName="childNode" presStyleLbl="revTx" presStyleIdx="0" presStyleCnt="3">
        <dgm:presLayoutVars>
          <dgm:bulletEnabled val="1"/>
        </dgm:presLayoutVars>
      </dgm:prSet>
      <dgm:spPr/>
    </dgm:pt>
    <dgm:pt modelId="{163C90DA-B091-F640-BD13-5BF7EE771CA2}" type="pres">
      <dgm:prSet presAssocID="{E57E6122-91B0-444D-94F2-53C807B37EF7}" presName="Name25" presStyleLbl="parChTrans1D1" presStyleIdx="1" presStyleCnt="6"/>
      <dgm:spPr/>
    </dgm:pt>
    <dgm:pt modelId="{F2DF7BF4-E109-C844-AA6A-594F86D656A3}" type="pres">
      <dgm:prSet presAssocID="{FEAEE57B-490E-564B-8DE0-9E3D4D2AA112}" presName="node" presStyleCnt="0"/>
      <dgm:spPr/>
    </dgm:pt>
    <dgm:pt modelId="{B2261276-86FE-8041-BD0F-6A60C02100C5}" type="pres">
      <dgm:prSet presAssocID="{FEAEE57B-490E-564B-8DE0-9E3D4D2AA112}" presName="parentNode" presStyleLbl="node1" presStyleIdx="2" presStyleCnt="7">
        <dgm:presLayoutVars>
          <dgm:chMax val="1"/>
          <dgm:bulletEnabled val="1"/>
        </dgm:presLayoutVars>
      </dgm:prSet>
      <dgm:spPr/>
    </dgm:pt>
    <dgm:pt modelId="{1CBEA02C-F14D-CD48-92BD-A3B238A168FA}" type="pres">
      <dgm:prSet presAssocID="{FEAEE57B-490E-564B-8DE0-9E3D4D2AA112}" presName="childNode" presStyleLbl="revTx" presStyleIdx="1" presStyleCnt="3">
        <dgm:presLayoutVars>
          <dgm:bulletEnabled val="1"/>
        </dgm:presLayoutVars>
      </dgm:prSet>
      <dgm:spPr/>
    </dgm:pt>
    <dgm:pt modelId="{C3A90424-BF21-B34F-845B-AB21D6BDB4F9}" type="pres">
      <dgm:prSet presAssocID="{7A56F3D1-00B1-944A-997F-B9AD7EAEFD2E}" presName="Name25" presStyleLbl="parChTrans1D1" presStyleIdx="2" presStyleCnt="6"/>
      <dgm:spPr/>
    </dgm:pt>
    <dgm:pt modelId="{651C4077-3CFA-8C4F-82E1-0FC78CC1A609}" type="pres">
      <dgm:prSet presAssocID="{A8534D3A-6DEB-4F40-B9F3-9B0234693A2E}" presName="node" presStyleCnt="0"/>
      <dgm:spPr/>
    </dgm:pt>
    <dgm:pt modelId="{1CB1E365-D1DF-A54C-88A1-C10AEB77DCC4}" type="pres">
      <dgm:prSet presAssocID="{A8534D3A-6DEB-4F40-B9F3-9B0234693A2E}" presName="parentNode" presStyleLbl="node1" presStyleIdx="3" presStyleCnt="7">
        <dgm:presLayoutVars>
          <dgm:chMax val="1"/>
          <dgm:bulletEnabled val="1"/>
        </dgm:presLayoutVars>
      </dgm:prSet>
      <dgm:spPr/>
    </dgm:pt>
    <dgm:pt modelId="{D6DE2C9F-D07A-454A-8DE6-598FB20D5109}" type="pres">
      <dgm:prSet presAssocID="{A8534D3A-6DEB-4F40-B9F3-9B0234693A2E}" presName="childNode" presStyleLbl="revTx" presStyleIdx="2" presStyleCnt="3">
        <dgm:presLayoutVars>
          <dgm:bulletEnabled val="1"/>
        </dgm:presLayoutVars>
      </dgm:prSet>
      <dgm:spPr/>
    </dgm:pt>
    <dgm:pt modelId="{3D1BFFF6-A041-4A7A-A9B4-570214280A7E}" type="pres">
      <dgm:prSet presAssocID="{E64A084B-D55C-1F45-9224-61C24A85D12E}" presName="Name25" presStyleLbl="parChTrans1D1" presStyleIdx="3" presStyleCnt="6"/>
      <dgm:spPr/>
    </dgm:pt>
    <dgm:pt modelId="{B26081EE-229D-4200-8E6B-22DDF5B33848}" type="pres">
      <dgm:prSet presAssocID="{85563E66-A8AD-7E41-96A3-4D23E97E7C8A}" presName="node" presStyleCnt="0"/>
      <dgm:spPr/>
    </dgm:pt>
    <dgm:pt modelId="{9A149FC2-134D-4AB0-9FB6-AB2F80C67709}" type="pres">
      <dgm:prSet presAssocID="{85563E66-A8AD-7E41-96A3-4D23E97E7C8A}" presName="parentNode" presStyleLbl="node1" presStyleIdx="4" presStyleCnt="7">
        <dgm:presLayoutVars>
          <dgm:chMax val="1"/>
          <dgm:bulletEnabled val="1"/>
        </dgm:presLayoutVars>
      </dgm:prSet>
      <dgm:spPr/>
    </dgm:pt>
    <dgm:pt modelId="{24D7226F-23C1-4889-A9FF-987AC660B1B6}" type="pres">
      <dgm:prSet presAssocID="{85563E66-A8AD-7E41-96A3-4D23E97E7C8A}" presName="childNode" presStyleLbl="revTx" presStyleIdx="2" presStyleCnt="3">
        <dgm:presLayoutVars>
          <dgm:bulletEnabled val="1"/>
        </dgm:presLayoutVars>
      </dgm:prSet>
      <dgm:spPr/>
    </dgm:pt>
    <dgm:pt modelId="{FA635D5F-EA43-AB4B-B4FA-1BA93A8C9CFD}" type="pres">
      <dgm:prSet presAssocID="{9D588A5D-91FA-7F4D-9610-B73EBE946364}" presName="Name25" presStyleLbl="parChTrans1D1" presStyleIdx="4" presStyleCnt="6"/>
      <dgm:spPr/>
    </dgm:pt>
    <dgm:pt modelId="{CA1AD680-D69C-C743-9682-3634928B7F36}" type="pres">
      <dgm:prSet presAssocID="{5B6F11BB-2B3A-E548-AB1D-B476BF2FDDBD}" presName="node" presStyleCnt="0"/>
      <dgm:spPr/>
    </dgm:pt>
    <dgm:pt modelId="{4973DED6-338C-F246-BA0C-9E2391F73476}" type="pres">
      <dgm:prSet presAssocID="{5B6F11BB-2B3A-E548-AB1D-B476BF2FDDBD}" presName="parentNode" presStyleLbl="node1" presStyleIdx="5" presStyleCnt="7">
        <dgm:presLayoutVars>
          <dgm:chMax val="1"/>
          <dgm:bulletEnabled val="1"/>
        </dgm:presLayoutVars>
      </dgm:prSet>
      <dgm:spPr/>
    </dgm:pt>
    <dgm:pt modelId="{68DCA589-D978-184D-BF89-13F3FF0AD0EB}" type="pres">
      <dgm:prSet presAssocID="{5B6F11BB-2B3A-E548-AB1D-B476BF2FDDBD}" presName="childNode" presStyleLbl="revTx" presStyleIdx="2" presStyleCnt="3">
        <dgm:presLayoutVars>
          <dgm:bulletEnabled val="1"/>
        </dgm:presLayoutVars>
      </dgm:prSet>
      <dgm:spPr/>
    </dgm:pt>
    <dgm:pt modelId="{DA45DE2B-A924-E843-8007-2B7B5BD23D19}" type="pres">
      <dgm:prSet presAssocID="{CDE32E66-2129-FD46-BC66-DD42CABE8E1C}" presName="Name25" presStyleLbl="parChTrans1D1" presStyleIdx="5" presStyleCnt="6"/>
      <dgm:spPr/>
    </dgm:pt>
    <dgm:pt modelId="{4E7DF41F-F652-994D-82F7-42B41A576176}" type="pres">
      <dgm:prSet presAssocID="{08A25AE8-5B54-F04F-B207-5173C7617FC4}" presName="node" presStyleCnt="0"/>
      <dgm:spPr/>
    </dgm:pt>
    <dgm:pt modelId="{BFD124CB-5357-B843-9CB4-5E681A7DFC4F}" type="pres">
      <dgm:prSet presAssocID="{08A25AE8-5B54-F04F-B207-5173C7617FC4}" presName="parentNode" presStyleLbl="node1" presStyleIdx="6" presStyleCnt="7">
        <dgm:presLayoutVars>
          <dgm:chMax val="1"/>
          <dgm:bulletEnabled val="1"/>
        </dgm:presLayoutVars>
      </dgm:prSet>
      <dgm:spPr/>
    </dgm:pt>
    <dgm:pt modelId="{843619DA-47EA-8440-B1BC-277A0B2E2217}" type="pres">
      <dgm:prSet presAssocID="{08A25AE8-5B54-F04F-B207-5173C7617FC4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5973CF03-05EE-AB4C-97D9-1CE36480B952}" srcId="{FEAEE57B-490E-564B-8DE0-9E3D4D2AA112}" destId="{CAA8BAF9-B11E-1B4D-A7F9-BB7402AAC72E}" srcOrd="0" destOrd="0" parTransId="{47EFDFFB-940F-804D-9B9E-7A1833C62A8E}" sibTransId="{E52E81CF-B9CF-3D4D-A2A4-5E0C088BB38A}"/>
    <dgm:cxn modelId="{9B2B8C06-2EBD-4FC2-B9B2-8477944C08C6}" type="presOf" srcId="{9D588A5D-91FA-7F4D-9610-B73EBE946364}" destId="{FA635D5F-EA43-AB4B-B4FA-1BA93A8C9CFD}" srcOrd="0" destOrd="0" presId="urn:microsoft.com/office/officeart/2005/8/layout/radial2"/>
    <dgm:cxn modelId="{4D76090F-BA5C-C34B-B063-87374D7262A1}" srcId="{DCC9D2D2-3FF2-B040-A87D-E7403FE64D46}" destId="{F9B043ED-AA13-3F4E-A49C-544EA0363BCB}" srcOrd="0" destOrd="0" parTransId="{4DEAD17C-1639-0047-A824-64175E6623AB}" sibTransId="{8F42B029-A578-324E-8999-2478F979AD4B}"/>
    <dgm:cxn modelId="{D945FE11-9B72-4E45-879C-6C93CB5C316B}" type="presOf" srcId="{CDE32E66-2129-FD46-BC66-DD42CABE8E1C}" destId="{DA45DE2B-A924-E843-8007-2B7B5BD23D19}" srcOrd="0" destOrd="0" presId="urn:microsoft.com/office/officeart/2005/8/layout/radial2"/>
    <dgm:cxn modelId="{82E28C1E-BE7B-412D-BDEA-5BF949B84017}" type="presOf" srcId="{558A1A47-FF04-4A3F-B980-13A4622753A7}" destId="{D6DE2C9F-D07A-454A-8DE6-598FB20D5109}" srcOrd="0" destOrd="0" presId="urn:microsoft.com/office/officeart/2005/8/layout/radial2"/>
    <dgm:cxn modelId="{014CDB1E-4792-2E43-B635-B56DA82095E8}" srcId="{DCC9D2D2-3FF2-B040-A87D-E7403FE64D46}" destId="{A8534D3A-6DEB-4F40-B9F3-9B0234693A2E}" srcOrd="2" destOrd="0" parTransId="{7A56F3D1-00B1-944A-997F-B9AD7EAEFD2E}" sibTransId="{2E79E743-FB51-EC44-BD1B-F83FD6093875}"/>
    <dgm:cxn modelId="{9096CF1F-4C4B-434E-AC3A-EFEDF05E1784}" srcId="{DCC9D2D2-3FF2-B040-A87D-E7403FE64D46}" destId="{FEAEE57B-490E-564B-8DE0-9E3D4D2AA112}" srcOrd="1" destOrd="0" parTransId="{E57E6122-91B0-444D-94F2-53C807B37EF7}" sibTransId="{D98A20E7-C7FB-5341-9912-A6CA2E771968}"/>
    <dgm:cxn modelId="{8D05DC35-3191-48AF-9C47-0FEC36B6CBE3}" srcId="{A8534D3A-6DEB-4F40-B9F3-9B0234693A2E}" destId="{558A1A47-FF04-4A3F-B980-13A4622753A7}" srcOrd="0" destOrd="0" parTransId="{56E67B4D-3595-4122-B784-2A37E6FE6CBD}" sibTransId="{2908913E-B7FA-4BFD-A920-1D270BD1A3B1}"/>
    <dgm:cxn modelId="{0FD87337-7028-416F-A453-7372B927D52C}" type="presOf" srcId="{CAA8BAF9-B11E-1B4D-A7F9-BB7402AAC72E}" destId="{1CBEA02C-F14D-CD48-92BD-A3B238A168FA}" srcOrd="0" destOrd="0" presId="urn:microsoft.com/office/officeart/2005/8/layout/radial2"/>
    <dgm:cxn modelId="{6385654B-C03B-4D19-BA21-B6C208C617C9}" type="presOf" srcId="{08A25AE8-5B54-F04F-B207-5173C7617FC4}" destId="{BFD124CB-5357-B843-9CB4-5E681A7DFC4F}" srcOrd="0" destOrd="0" presId="urn:microsoft.com/office/officeart/2005/8/layout/radial2"/>
    <dgm:cxn modelId="{7F947650-7B3E-44C1-B30F-6415E7FC2F1E}" type="presOf" srcId="{FEAEE57B-490E-564B-8DE0-9E3D4D2AA112}" destId="{B2261276-86FE-8041-BD0F-6A60C02100C5}" srcOrd="0" destOrd="0" presId="urn:microsoft.com/office/officeart/2005/8/layout/radial2"/>
    <dgm:cxn modelId="{6817B855-3316-BA48-9A66-536BCE6A35AA}" srcId="{DCC9D2D2-3FF2-B040-A87D-E7403FE64D46}" destId="{08A25AE8-5B54-F04F-B207-5173C7617FC4}" srcOrd="5" destOrd="0" parTransId="{CDE32E66-2129-FD46-BC66-DD42CABE8E1C}" sibTransId="{9909FF10-50BA-B645-B0CD-AE1E7AD44782}"/>
    <dgm:cxn modelId="{F457AB59-6992-46DC-96A7-49190522419A}" type="presOf" srcId="{E64A084B-D55C-1F45-9224-61C24A85D12E}" destId="{3D1BFFF6-A041-4A7A-A9B4-570214280A7E}" srcOrd="0" destOrd="0" presId="urn:microsoft.com/office/officeart/2005/8/layout/radial2"/>
    <dgm:cxn modelId="{F4DAB17F-F471-6B40-B839-72012A49C88A}" type="presOf" srcId="{DCC9D2D2-3FF2-B040-A87D-E7403FE64D46}" destId="{02CD0942-969D-0940-B29C-37DA3D040A25}" srcOrd="0" destOrd="0" presId="urn:microsoft.com/office/officeart/2005/8/layout/radial2"/>
    <dgm:cxn modelId="{BB5A8E81-1370-4B4B-8805-F670327AE0EE}" type="presOf" srcId="{E57E6122-91B0-444D-94F2-53C807B37EF7}" destId="{163C90DA-B091-F640-BD13-5BF7EE771CA2}" srcOrd="0" destOrd="0" presId="urn:microsoft.com/office/officeart/2005/8/layout/radial2"/>
    <dgm:cxn modelId="{EBD2F783-51B2-4827-858C-2A960E55159A}" type="presOf" srcId="{A8534D3A-6DEB-4F40-B9F3-9B0234693A2E}" destId="{1CB1E365-D1DF-A54C-88A1-C10AEB77DCC4}" srcOrd="0" destOrd="0" presId="urn:microsoft.com/office/officeart/2005/8/layout/radial2"/>
    <dgm:cxn modelId="{02FCB484-D5A7-B844-AB41-15C8B60B705D}" srcId="{DCC9D2D2-3FF2-B040-A87D-E7403FE64D46}" destId="{85563E66-A8AD-7E41-96A3-4D23E97E7C8A}" srcOrd="3" destOrd="0" parTransId="{E64A084B-D55C-1F45-9224-61C24A85D12E}" sibTransId="{1CFC3B90-9017-174D-90D9-0AA6C8CD8C13}"/>
    <dgm:cxn modelId="{8DD2138D-804E-3D42-8D45-A5BE36AFB810}" srcId="{F9B043ED-AA13-3F4E-A49C-544EA0363BCB}" destId="{ECDD7D26-9334-9C46-A3D7-FD536CC6676F}" srcOrd="0" destOrd="0" parTransId="{B5542C5E-2386-5247-9241-EEC4BE20B187}" sibTransId="{9F5DB945-C3E1-2A4C-AED2-95184E61AA24}"/>
    <dgm:cxn modelId="{A0991892-83F3-4679-9EAB-DC4316AFFBA1}" type="presOf" srcId="{85563E66-A8AD-7E41-96A3-4D23E97E7C8A}" destId="{9A149FC2-134D-4AB0-9FB6-AB2F80C67709}" srcOrd="0" destOrd="0" presId="urn:microsoft.com/office/officeart/2005/8/layout/radial2"/>
    <dgm:cxn modelId="{591449A1-53D6-4178-8835-789BE3ADB40C}" type="presOf" srcId="{5B6F11BB-2B3A-E548-AB1D-B476BF2FDDBD}" destId="{4973DED6-338C-F246-BA0C-9E2391F73476}" srcOrd="0" destOrd="0" presId="urn:microsoft.com/office/officeart/2005/8/layout/radial2"/>
    <dgm:cxn modelId="{B3AD6DA7-50D5-4B0B-85A4-20D118A76C5D}" type="presOf" srcId="{7A56F3D1-00B1-944A-997F-B9AD7EAEFD2E}" destId="{C3A90424-BF21-B34F-845B-AB21D6BDB4F9}" srcOrd="0" destOrd="0" presId="urn:microsoft.com/office/officeart/2005/8/layout/radial2"/>
    <dgm:cxn modelId="{51714CCF-F9D1-E64F-96B9-3B10383CADC7}" srcId="{DCC9D2D2-3FF2-B040-A87D-E7403FE64D46}" destId="{5B6F11BB-2B3A-E548-AB1D-B476BF2FDDBD}" srcOrd="4" destOrd="0" parTransId="{9D588A5D-91FA-7F4D-9610-B73EBE946364}" sibTransId="{E3C34B09-868D-AC4D-868C-48A0E7F8559F}"/>
    <dgm:cxn modelId="{878171EB-F317-46D0-83E7-00E7FC1F3A2A}" type="presOf" srcId="{ECDD7D26-9334-9C46-A3D7-FD536CC6676F}" destId="{1DBC5F99-C1CA-2540-B475-615947BDCE9D}" srcOrd="0" destOrd="0" presId="urn:microsoft.com/office/officeart/2005/8/layout/radial2"/>
    <dgm:cxn modelId="{2575D4EE-09FE-46FC-93C9-3B0BFFDF71DE}" type="presOf" srcId="{4DEAD17C-1639-0047-A824-64175E6623AB}" destId="{249D2F9C-C296-7C4E-8055-898A5266B288}" srcOrd="0" destOrd="0" presId="urn:microsoft.com/office/officeart/2005/8/layout/radial2"/>
    <dgm:cxn modelId="{7CD124F3-D2E8-4826-B0A5-EDB24ABEE134}" type="presOf" srcId="{F9B043ED-AA13-3F4E-A49C-544EA0363BCB}" destId="{A3B51307-BC2B-E348-BBD5-A7A62051C645}" srcOrd="0" destOrd="0" presId="urn:microsoft.com/office/officeart/2005/8/layout/radial2"/>
    <dgm:cxn modelId="{816D1723-E637-469B-A602-A3DDA61C5E64}" type="presParOf" srcId="{02CD0942-969D-0940-B29C-37DA3D040A25}" destId="{CDD8C1CC-0965-1146-AD15-5C303D7E6DEE}" srcOrd="0" destOrd="0" presId="urn:microsoft.com/office/officeart/2005/8/layout/radial2"/>
    <dgm:cxn modelId="{71B18072-2AC3-4ABD-B9E0-DC9F5909237F}" type="presParOf" srcId="{CDD8C1CC-0965-1146-AD15-5C303D7E6DEE}" destId="{8F7D5B82-800C-DD4C-949A-3D5B2852DDC5}" srcOrd="0" destOrd="0" presId="urn:microsoft.com/office/officeart/2005/8/layout/radial2"/>
    <dgm:cxn modelId="{72DC3034-FE1D-487F-A968-E803CD0634F4}" type="presParOf" srcId="{8F7D5B82-800C-DD4C-949A-3D5B2852DDC5}" destId="{D4251264-F856-8D41-A358-76D255D2977D}" srcOrd="0" destOrd="0" presId="urn:microsoft.com/office/officeart/2005/8/layout/radial2"/>
    <dgm:cxn modelId="{3B29D8CC-365F-4753-997B-BD909D01BA64}" type="presParOf" srcId="{8F7D5B82-800C-DD4C-949A-3D5B2852DDC5}" destId="{8DD9AAD1-E188-AE40-AEF5-131CFBABAA67}" srcOrd="1" destOrd="0" presId="urn:microsoft.com/office/officeart/2005/8/layout/radial2"/>
    <dgm:cxn modelId="{143A63DF-F83A-414B-B620-53C6D42D12CE}" type="presParOf" srcId="{CDD8C1CC-0965-1146-AD15-5C303D7E6DEE}" destId="{249D2F9C-C296-7C4E-8055-898A5266B288}" srcOrd="1" destOrd="0" presId="urn:microsoft.com/office/officeart/2005/8/layout/radial2"/>
    <dgm:cxn modelId="{B4AA4BCD-106B-4D8A-8F93-37207D086467}" type="presParOf" srcId="{CDD8C1CC-0965-1146-AD15-5C303D7E6DEE}" destId="{78B879B6-6DBA-E348-BF0D-36CB3D344EDE}" srcOrd="2" destOrd="0" presId="urn:microsoft.com/office/officeart/2005/8/layout/radial2"/>
    <dgm:cxn modelId="{D69D2809-E585-4D11-8A1F-4C74A470FC47}" type="presParOf" srcId="{78B879B6-6DBA-E348-BF0D-36CB3D344EDE}" destId="{A3B51307-BC2B-E348-BBD5-A7A62051C645}" srcOrd="0" destOrd="0" presId="urn:microsoft.com/office/officeart/2005/8/layout/radial2"/>
    <dgm:cxn modelId="{89511CDA-6796-4FEC-B974-9FCC45BFF7AE}" type="presParOf" srcId="{78B879B6-6DBA-E348-BF0D-36CB3D344EDE}" destId="{1DBC5F99-C1CA-2540-B475-615947BDCE9D}" srcOrd="1" destOrd="0" presId="urn:microsoft.com/office/officeart/2005/8/layout/radial2"/>
    <dgm:cxn modelId="{42692F35-B266-43C1-919F-494E534E7918}" type="presParOf" srcId="{CDD8C1CC-0965-1146-AD15-5C303D7E6DEE}" destId="{163C90DA-B091-F640-BD13-5BF7EE771CA2}" srcOrd="3" destOrd="0" presId="urn:microsoft.com/office/officeart/2005/8/layout/radial2"/>
    <dgm:cxn modelId="{BFD0167D-1577-4C48-B60A-4ACC6DDA8082}" type="presParOf" srcId="{CDD8C1CC-0965-1146-AD15-5C303D7E6DEE}" destId="{F2DF7BF4-E109-C844-AA6A-594F86D656A3}" srcOrd="4" destOrd="0" presId="urn:microsoft.com/office/officeart/2005/8/layout/radial2"/>
    <dgm:cxn modelId="{1157C4C8-3B8A-4F2C-A2BC-BA269E68D156}" type="presParOf" srcId="{F2DF7BF4-E109-C844-AA6A-594F86D656A3}" destId="{B2261276-86FE-8041-BD0F-6A60C02100C5}" srcOrd="0" destOrd="0" presId="urn:microsoft.com/office/officeart/2005/8/layout/radial2"/>
    <dgm:cxn modelId="{235C0B42-6578-4E9D-8412-8D19106025AA}" type="presParOf" srcId="{F2DF7BF4-E109-C844-AA6A-594F86D656A3}" destId="{1CBEA02C-F14D-CD48-92BD-A3B238A168FA}" srcOrd="1" destOrd="0" presId="urn:microsoft.com/office/officeart/2005/8/layout/radial2"/>
    <dgm:cxn modelId="{82EE86F3-7848-45B1-ADAD-0FE10A0D58D5}" type="presParOf" srcId="{CDD8C1CC-0965-1146-AD15-5C303D7E6DEE}" destId="{C3A90424-BF21-B34F-845B-AB21D6BDB4F9}" srcOrd="5" destOrd="0" presId="urn:microsoft.com/office/officeart/2005/8/layout/radial2"/>
    <dgm:cxn modelId="{0C439370-A047-4F45-ABDD-5833E592B4D9}" type="presParOf" srcId="{CDD8C1CC-0965-1146-AD15-5C303D7E6DEE}" destId="{651C4077-3CFA-8C4F-82E1-0FC78CC1A609}" srcOrd="6" destOrd="0" presId="urn:microsoft.com/office/officeart/2005/8/layout/radial2"/>
    <dgm:cxn modelId="{04B51093-7718-44CB-97C2-3C5E21D62D46}" type="presParOf" srcId="{651C4077-3CFA-8C4F-82E1-0FC78CC1A609}" destId="{1CB1E365-D1DF-A54C-88A1-C10AEB77DCC4}" srcOrd="0" destOrd="0" presId="urn:microsoft.com/office/officeart/2005/8/layout/radial2"/>
    <dgm:cxn modelId="{80F2B53F-E6A6-4B37-B25F-16364E17987D}" type="presParOf" srcId="{651C4077-3CFA-8C4F-82E1-0FC78CC1A609}" destId="{D6DE2C9F-D07A-454A-8DE6-598FB20D5109}" srcOrd="1" destOrd="0" presId="urn:microsoft.com/office/officeart/2005/8/layout/radial2"/>
    <dgm:cxn modelId="{1A729ABB-AB83-4780-A4F7-0A89417B810E}" type="presParOf" srcId="{CDD8C1CC-0965-1146-AD15-5C303D7E6DEE}" destId="{3D1BFFF6-A041-4A7A-A9B4-570214280A7E}" srcOrd="7" destOrd="0" presId="urn:microsoft.com/office/officeart/2005/8/layout/radial2"/>
    <dgm:cxn modelId="{34080E4A-2C72-4507-BB0A-CA40B68FBF5C}" type="presParOf" srcId="{CDD8C1CC-0965-1146-AD15-5C303D7E6DEE}" destId="{B26081EE-229D-4200-8E6B-22DDF5B33848}" srcOrd="8" destOrd="0" presId="urn:microsoft.com/office/officeart/2005/8/layout/radial2"/>
    <dgm:cxn modelId="{9FA11656-280A-4270-AE45-570C579A0378}" type="presParOf" srcId="{B26081EE-229D-4200-8E6B-22DDF5B33848}" destId="{9A149FC2-134D-4AB0-9FB6-AB2F80C67709}" srcOrd="0" destOrd="0" presId="urn:microsoft.com/office/officeart/2005/8/layout/radial2"/>
    <dgm:cxn modelId="{D537C8EF-4C54-4523-93B1-E09170AB4004}" type="presParOf" srcId="{B26081EE-229D-4200-8E6B-22DDF5B33848}" destId="{24D7226F-23C1-4889-A9FF-987AC660B1B6}" srcOrd="1" destOrd="0" presId="urn:microsoft.com/office/officeart/2005/8/layout/radial2"/>
    <dgm:cxn modelId="{190D9A16-6DED-4717-88EA-1158FA832F67}" type="presParOf" srcId="{CDD8C1CC-0965-1146-AD15-5C303D7E6DEE}" destId="{FA635D5F-EA43-AB4B-B4FA-1BA93A8C9CFD}" srcOrd="9" destOrd="0" presId="urn:microsoft.com/office/officeart/2005/8/layout/radial2"/>
    <dgm:cxn modelId="{0A14E585-2446-4FC1-9842-2E492CFB7B2C}" type="presParOf" srcId="{CDD8C1CC-0965-1146-AD15-5C303D7E6DEE}" destId="{CA1AD680-D69C-C743-9682-3634928B7F36}" srcOrd="10" destOrd="0" presId="urn:microsoft.com/office/officeart/2005/8/layout/radial2"/>
    <dgm:cxn modelId="{B08F9443-7298-46EE-A432-38070AE7A4CD}" type="presParOf" srcId="{CA1AD680-D69C-C743-9682-3634928B7F36}" destId="{4973DED6-338C-F246-BA0C-9E2391F73476}" srcOrd="0" destOrd="0" presId="urn:microsoft.com/office/officeart/2005/8/layout/radial2"/>
    <dgm:cxn modelId="{F9B66D55-9119-41B6-9DB4-6E26EA85B377}" type="presParOf" srcId="{CA1AD680-D69C-C743-9682-3634928B7F36}" destId="{68DCA589-D978-184D-BF89-13F3FF0AD0EB}" srcOrd="1" destOrd="0" presId="urn:microsoft.com/office/officeart/2005/8/layout/radial2"/>
    <dgm:cxn modelId="{52059E06-2AD8-4F11-A2CE-E89DB1960B0C}" type="presParOf" srcId="{CDD8C1CC-0965-1146-AD15-5C303D7E6DEE}" destId="{DA45DE2B-A924-E843-8007-2B7B5BD23D19}" srcOrd="11" destOrd="0" presId="urn:microsoft.com/office/officeart/2005/8/layout/radial2"/>
    <dgm:cxn modelId="{72128A2A-59FA-4DA9-85C7-4DE3DF0FD28D}" type="presParOf" srcId="{CDD8C1CC-0965-1146-AD15-5C303D7E6DEE}" destId="{4E7DF41F-F652-994D-82F7-42B41A576176}" srcOrd="12" destOrd="0" presId="urn:microsoft.com/office/officeart/2005/8/layout/radial2"/>
    <dgm:cxn modelId="{62A7F121-5FB6-4246-BDA0-B0D8233B1FAC}" type="presParOf" srcId="{4E7DF41F-F652-994D-82F7-42B41A576176}" destId="{BFD124CB-5357-B843-9CB4-5E681A7DFC4F}" srcOrd="0" destOrd="0" presId="urn:microsoft.com/office/officeart/2005/8/layout/radial2"/>
    <dgm:cxn modelId="{4626C2E8-F51F-438C-BF40-61021910DB93}" type="presParOf" srcId="{4E7DF41F-F652-994D-82F7-42B41A576176}" destId="{843619DA-47EA-8440-B1BC-277A0B2E221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5B40F-3DC3-A243-B1D2-02FAF271AA9F}">
      <dsp:nvSpPr>
        <dsp:cNvPr id="0" name=""/>
        <dsp:cNvSpPr/>
      </dsp:nvSpPr>
      <dsp:spPr>
        <a:xfrm rot="10800000">
          <a:off x="1670828" y="45"/>
          <a:ext cx="5882346" cy="756737"/>
        </a:xfrm>
        <a:prstGeom prst="homePlate">
          <a:avLst/>
        </a:prstGeom>
        <a:solidFill>
          <a:schemeClr val="accent3">
            <a:hueOff val="0"/>
            <a:satOff val="0"/>
            <a:lumOff val="0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00" tIns="45720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Introduction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Motivation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Fundamental Questions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Expected Results</a:t>
          </a:r>
        </a:p>
      </dsp:txBody>
      <dsp:txXfrm rot="10800000">
        <a:off x="1860012" y="45"/>
        <a:ext cx="5693162" cy="756737"/>
      </dsp:txXfrm>
    </dsp:sp>
    <dsp:sp modelId="{E076F36E-ACFB-664A-84B9-417785C99838}">
      <dsp:nvSpPr>
        <dsp:cNvPr id="0" name=""/>
        <dsp:cNvSpPr/>
      </dsp:nvSpPr>
      <dsp:spPr>
        <a:xfrm>
          <a:off x="1292459" y="45"/>
          <a:ext cx="756737" cy="756737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3EE9-640E-8949-8633-7838962D8F32}">
      <dsp:nvSpPr>
        <dsp:cNvPr id="0" name=""/>
        <dsp:cNvSpPr/>
      </dsp:nvSpPr>
      <dsp:spPr>
        <a:xfrm rot="10800000">
          <a:off x="1670828" y="982675"/>
          <a:ext cx="5882346" cy="756737"/>
        </a:xfrm>
        <a:prstGeom prst="homePlate">
          <a:avLst/>
        </a:prstGeom>
        <a:solidFill>
          <a:schemeClr val="accent3">
            <a:hueOff val="1126616"/>
            <a:satOff val="-3715"/>
            <a:lumOff val="1895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00" tIns="45720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Model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IDM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MOBIL</a:t>
          </a:r>
        </a:p>
      </dsp:txBody>
      <dsp:txXfrm rot="10800000">
        <a:off x="1860012" y="982675"/>
        <a:ext cx="5693162" cy="756737"/>
      </dsp:txXfrm>
    </dsp:sp>
    <dsp:sp modelId="{ADABF73B-3442-6D4C-A271-F74376F00F13}">
      <dsp:nvSpPr>
        <dsp:cNvPr id="0" name=""/>
        <dsp:cNvSpPr/>
      </dsp:nvSpPr>
      <dsp:spPr>
        <a:xfrm>
          <a:off x="1292459" y="982675"/>
          <a:ext cx="756737" cy="756737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8ED5E-3A2F-624F-AC0F-E614B063383D}">
      <dsp:nvSpPr>
        <dsp:cNvPr id="0" name=""/>
        <dsp:cNvSpPr/>
      </dsp:nvSpPr>
      <dsp:spPr>
        <a:xfrm rot="10800000">
          <a:off x="1670828" y="1965304"/>
          <a:ext cx="5882346" cy="756737"/>
        </a:xfrm>
        <a:prstGeom prst="homePlate">
          <a:avLst/>
        </a:prstGeom>
        <a:solidFill>
          <a:schemeClr val="accent3">
            <a:hueOff val="2253232"/>
            <a:satOff val="-7430"/>
            <a:lumOff val="3790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00" tIns="45720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Implementation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idk</a:t>
          </a:r>
        </a:p>
      </dsp:txBody>
      <dsp:txXfrm rot="10800000">
        <a:off x="1860012" y="1965304"/>
        <a:ext cx="5693162" cy="756737"/>
      </dsp:txXfrm>
    </dsp:sp>
    <dsp:sp modelId="{A287A4A4-2449-1D4A-859D-6F887370AACD}">
      <dsp:nvSpPr>
        <dsp:cNvPr id="0" name=""/>
        <dsp:cNvSpPr/>
      </dsp:nvSpPr>
      <dsp:spPr>
        <a:xfrm>
          <a:off x="1292459" y="1965304"/>
          <a:ext cx="756737" cy="756737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F3A5A-D185-1844-8691-A07F21BD6F05}">
      <dsp:nvSpPr>
        <dsp:cNvPr id="0" name=""/>
        <dsp:cNvSpPr/>
      </dsp:nvSpPr>
      <dsp:spPr>
        <a:xfrm rot="10800000">
          <a:off x="1670828" y="2947934"/>
          <a:ext cx="5882346" cy="756737"/>
        </a:xfrm>
        <a:prstGeom prst="homePlate">
          <a:avLst/>
        </a:prstGeom>
        <a:solidFill>
          <a:schemeClr val="accent3">
            <a:hueOff val="3379848"/>
            <a:satOff val="-11145"/>
            <a:lumOff val="5685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00" tIns="45720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Results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effectLst>
                <a:glow rad="25400">
                  <a:schemeClr val="accent4">
                    <a:alpha val="28000"/>
                  </a:schemeClr>
                </a:glow>
              </a:effectLst>
            </a:rPr>
            <a:t>yes pls</a:t>
          </a:r>
        </a:p>
      </dsp:txBody>
      <dsp:txXfrm rot="10800000">
        <a:off x="1860012" y="2947934"/>
        <a:ext cx="5693162" cy="756737"/>
      </dsp:txXfrm>
    </dsp:sp>
    <dsp:sp modelId="{B4DAB6E0-E1BD-7F44-BB95-AD2FC5F9489C}">
      <dsp:nvSpPr>
        <dsp:cNvPr id="0" name=""/>
        <dsp:cNvSpPr/>
      </dsp:nvSpPr>
      <dsp:spPr>
        <a:xfrm>
          <a:off x="1292459" y="2947934"/>
          <a:ext cx="756737" cy="756737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25540-1C94-5E42-8B06-C8D3F1437F57}">
      <dsp:nvSpPr>
        <dsp:cNvPr id="0" name=""/>
        <dsp:cNvSpPr/>
      </dsp:nvSpPr>
      <dsp:spPr>
        <a:xfrm>
          <a:off x="0" y="0"/>
          <a:ext cx="9610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EAB0-82AE-B34C-9F82-990264D197D5}">
      <dsp:nvSpPr>
        <dsp:cNvPr id="0" name=""/>
        <dsp:cNvSpPr/>
      </dsp:nvSpPr>
      <dsp:spPr>
        <a:xfrm>
          <a:off x="0" y="0"/>
          <a:ext cx="1922120" cy="1734380"/>
        </a:xfrm>
        <a:prstGeom prst="rect">
          <a:avLst/>
        </a:prstGeom>
        <a:solidFill>
          <a:schemeClr val="accent3">
            <a:hueOff val="0"/>
            <a:satOff val="0"/>
            <a:lumOff val="0"/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Fundamental Questions</a:t>
          </a:r>
        </a:p>
      </dsp:txBody>
      <dsp:txXfrm>
        <a:off x="0" y="0"/>
        <a:ext cx="1922120" cy="1734380"/>
      </dsp:txXfrm>
    </dsp:sp>
    <dsp:sp modelId="{77D99000-4B13-4A99-B81C-B8E32B3FFB7B}">
      <dsp:nvSpPr>
        <dsp:cNvPr id="0" name=""/>
        <dsp:cNvSpPr/>
      </dsp:nvSpPr>
      <dsp:spPr>
        <a:xfrm>
          <a:off x="2066279" y="20388"/>
          <a:ext cx="7544321" cy="407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How does a general speed limit affect highway throughput?</a:t>
          </a:r>
          <a:endParaRPr lang="en-US" sz="1800" kern="1200" dirty="0"/>
        </a:p>
      </dsp:txBody>
      <dsp:txXfrm>
        <a:off x="2066279" y="20388"/>
        <a:ext cx="7544321" cy="407765"/>
      </dsp:txXfrm>
    </dsp:sp>
    <dsp:sp modelId="{EACC6ECB-BC10-4CB3-8FCD-DF27DAAABBD8}">
      <dsp:nvSpPr>
        <dsp:cNvPr id="0" name=""/>
        <dsp:cNvSpPr/>
      </dsp:nvSpPr>
      <dsp:spPr>
        <a:xfrm>
          <a:off x="1922119" y="428153"/>
          <a:ext cx="7688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D7B72-B6A6-49C3-8251-19E2BC27E458}">
      <dsp:nvSpPr>
        <dsp:cNvPr id="0" name=""/>
        <dsp:cNvSpPr/>
      </dsp:nvSpPr>
      <dsp:spPr>
        <a:xfrm>
          <a:off x="2066279" y="448542"/>
          <a:ext cx="7544321" cy="407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Does a general speed limit increase or decrease the average travel time?</a:t>
          </a:r>
          <a:endParaRPr lang="en-US" sz="1800" kern="1200" dirty="0"/>
        </a:p>
      </dsp:txBody>
      <dsp:txXfrm>
        <a:off x="2066279" y="448542"/>
        <a:ext cx="7544321" cy="407765"/>
      </dsp:txXfrm>
    </dsp:sp>
    <dsp:sp modelId="{30A5E928-1508-4FB1-88E0-CFCBFDC42ED2}">
      <dsp:nvSpPr>
        <dsp:cNvPr id="0" name=""/>
        <dsp:cNvSpPr/>
      </dsp:nvSpPr>
      <dsp:spPr>
        <a:xfrm>
          <a:off x="1922119" y="856307"/>
          <a:ext cx="7688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4CEB9-CFFC-4540-A4AF-2924491048E2}">
      <dsp:nvSpPr>
        <dsp:cNvPr id="0" name=""/>
        <dsp:cNvSpPr/>
      </dsp:nvSpPr>
      <dsp:spPr>
        <a:xfrm>
          <a:off x="2066279" y="876696"/>
          <a:ext cx="7544321" cy="407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How do the results change when changing proportions and types of vehicles?</a:t>
          </a:r>
          <a:endParaRPr lang="en-US" sz="1800" kern="1200" dirty="0"/>
        </a:p>
      </dsp:txBody>
      <dsp:txXfrm>
        <a:off x="2066279" y="876696"/>
        <a:ext cx="7544321" cy="407765"/>
      </dsp:txXfrm>
    </dsp:sp>
    <dsp:sp modelId="{B45944E9-ACDB-4101-BE78-8F8081FA607D}">
      <dsp:nvSpPr>
        <dsp:cNvPr id="0" name=""/>
        <dsp:cNvSpPr/>
      </dsp:nvSpPr>
      <dsp:spPr>
        <a:xfrm>
          <a:off x="1922119" y="1284461"/>
          <a:ext cx="7688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570E6-1BE9-41CE-88D9-04BCA61FF2A9}">
      <dsp:nvSpPr>
        <dsp:cNvPr id="0" name=""/>
        <dsp:cNvSpPr/>
      </dsp:nvSpPr>
      <dsp:spPr>
        <a:xfrm>
          <a:off x="2066279" y="1304849"/>
          <a:ext cx="7544321" cy="407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How do the results change when introducing random perturbations?</a:t>
          </a:r>
          <a:endParaRPr lang="en-DE" sz="1800" kern="1200" dirty="0"/>
        </a:p>
      </dsp:txBody>
      <dsp:txXfrm>
        <a:off x="2066279" y="1304849"/>
        <a:ext cx="7544321" cy="407765"/>
      </dsp:txXfrm>
    </dsp:sp>
    <dsp:sp modelId="{51D88F53-CCED-4742-A092-BB7138316C6D}">
      <dsp:nvSpPr>
        <dsp:cNvPr id="0" name=""/>
        <dsp:cNvSpPr/>
      </dsp:nvSpPr>
      <dsp:spPr>
        <a:xfrm>
          <a:off x="1922119" y="1712615"/>
          <a:ext cx="7688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4CD68-3F51-6648-89E8-5BD8002B7095}">
      <dsp:nvSpPr>
        <dsp:cNvPr id="0" name=""/>
        <dsp:cNvSpPr/>
      </dsp:nvSpPr>
      <dsp:spPr>
        <a:xfrm>
          <a:off x="0" y="1734380"/>
          <a:ext cx="9610600" cy="0"/>
        </a:xfrm>
        <a:prstGeom prst="line">
          <a:avLst/>
        </a:prstGeom>
        <a:solidFill>
          <a:schemeClr val="accent3">
            <a:hueOff val="3379848"/>
            <a:satOff val="-11145"/>
            <a:lumOff val="5685"/>
            <a:alphaOff val="0"/>
          </a:schemeClr>
        </a:solidFill>
        <a:ln w="12700" cap="flat" cmpd="sng" algn="ctr">
          <a:solidFill>
            <a:schemeClr val="accent3">
              <a:hueOff val="3379848"/>
              <a:satOff val="-11145"/>
              <a:lumOff val="5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ED0FB-EAD5-7549-83E7-2E5AC2F2ED97}">
      <dsp:nvSpPr>
        <dsp:cNvPr id="0" name=""/>
        <dsp:cNvSpPr/>
      </dsp:nvSpPr>
      <dsp:spPr>
        <a:xfrm>
          <a:off x="0" y="1734380"/>
          <a:ext cx="1921471" cy="1734380"/>
        </a:xfrm>
        <a:prstGeom prst="rect">
          <a:avLst/>
        </a:prstGeom>
        <a:solidFill>
          <a:schemeClr val="accent3">
            <a:hueOff val="3379848"/>
            <a:satOff val="-11145"/>
            <a:lumOff val="5685"/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Expected Results</a:t>
          </a:r>
        </a:p>
      </dsp:txBody>
      <dsp:txXfrm>
        <a:off x="0" y="1734380"/>
        <a:ext cx="1921471" cy="1734380"/>
      </dsp:txXfrm>
    </dsp:sp>
    <dsp:sp modelId="{5B54A0DD-CBE6-4959-B102-EE44C61B6E9D}">
      <dsp:nvSpPr>
        <dsp:cNvPr id="0" name=""/>
        <dsp:cNvSpPr/>
      </dsp:nvSpPr>
      <dsp:spPr>
        <a:xfrm>
          <a:off x="2065490" y="1813138"/>
          <a:ext cx="7536953" cy="1575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General speed limit decreases traffic congestion and thus increases highway throughput in basically all situations</a:t>
          </a:r>
          <a:endParaRPr lang="en-DE" sz="1800" kern="1200" dirty="0"/>
        </a:p>
      </dsp:txBody>
      <dsp:txXfrm>
        <a:off x="2065490" y="1813138"/>
        <a:ext cx="7536953" cy="1575169"/>
      </dsp:txXfrm>
    </dsp:sp>
    <dsp:sp modelId="{E0DC009B-8574-409E-B591-5FD647440ECD}">
      <dsp:nvSpPr>
        <dsp:cNvPr id="0" name=""/>
        <dsp:cNvSpPr/>
      </dsp:nvSpPr>
      <dsp:spPr>
        <a:xfrm>
          <a:off x="1921471" y="3388307"/>
          <a:ext cx="76809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5DE2B-A924-E843-8007-2B7B5BD23D19}">
      <dsp:nvSpPr>
        <dsp:cNvPr id="0" name=""/>
        <dsp:cNvSpPr/>
      </dsp:nvSpPr>
      <dsp:spPr>
        <a:xfrm rot="3205802">
          <a:off x="4210951" y="3507808"/>
          <a:ext cx="1765712" cy="17094"/>
        </a:xfrm>
        <a:custGeom>
          <a:avLst/>
          <a:gdLst/>
          <a:ahLst/>
          <a:cxnLst/>
          <a:rect l="0" t="0" r="0" b="0"/>
          <a:pathLst>
            <a:path>
              <a:moveTo>
                <a:pt x="0" y="8547"/>
              </a:moveTo>
              <a:lnTo>
                <a:pt x="1765712" y="854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35D5F-EA43-AB4B-B4FA-1BA93A8C9CFD}">
      <dsp:nvSpPr>
        <dsp:cNvPr id="0" name=""/>
        <dsp:cNvSpPr/>
      </dsp:nvSpPr>
      <dsp:spPr>
        <a:xfrm rot="1959118">
          <a:off x="4536566" y="3109683"/>
          <a:ext cx="1673559" cy="17094"/>
        </a:xfrm>
        <a:custGeom>
          <a:avLst/>
          <a:gdLst/>
          <a:ahLst/>
          <a:cxnLst/>
          <a:rect l="0" t="0" r="0" b="0"/>
          <a:pathLst>
            <a:path>
              <a:moveTo>
                <a:pt x="0" y="8547"/>
              </a:moveTo>
              <a:lnTo>
                <a:pt x="1673559" y="854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BFFF6-A041-4A7A-A9B4-570214280A7E}">
      <dsp:nvSpPr>
        <dsp:cNvPr id="0" name=""/>
        <dsp:cNvSpPr/>
      </dsp:nvSpPr>
      <dsp:spPr>
        <a:xfrm rot="659708">
          <a:off x="4653413" y="2643443"/>
          <a:ext cx="1677241" cy="17094"/>
        </a:xfrm>
        <a:custGeom>
          <a:avLst/>
          <a:gdLst/>
          <a:ahLst/>
          <a:cxnLst/>
          <a:rect l="0" t="0" r="0" b="0"/>
          <a:pathLst>
            <a:path>
              <a:moveTo>
                <a:pt x="0" y="8547"/>
              </a:moveTo>
              <a:lnTo>
                <a:pt x="1677241" y="854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90424-BF21-B34F-845B-AB21D6BDB4F9}">
      <dsp:nvSpPr>
        <dsp:cNvPr id="0" name=""/>
        <dsp:cNvSpPr/>
      </dsp:nvSpPr>
      <dsp:spPr>
        <a:xfrm rot="20940292">
          <a:off x="4653413" y="2171502"/>
          <a:ext cx="1677241" cy="17094"/>
        </a:xfrm>
        <a:custGeom>
          <a:avLst/>
          <a:gdLst/>
          <a:ahLst/>
          <a:cxnLst/>
          <a:rect l="0" t="0" r="0" b="0"/>
          <a:pathLst>
            <a:path>
              <a:moveTo>
                <a:pt x="0" y="8547"/>
              </a:moveTo>
              <a:lnTo>
                <a:pt x="1677241" y="854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C90DA-B091-F640-BD13-5BF7EE771CA2}">
      <dsp:nvSpPr>
        <dsp:cNvPr id="0" name=""/>
        <dsp:cNvSpPr/>
      </dsp:nvSpPr>
      <dsp:spPr>
        <a:xfrm rot="19640882">
          <a:off x="4536566" y="1705262"/>
          <a:ext cx="1673559" cy="17094"/>
        </a:xfrm>
        <a:custGeom>
          <a:avLst/>
          <a:gdLst/>
          <a:ahLst/>
          <a:cxnLst/>
          <a:rect l="0" t="0" r="0" b="0"/>
          <a:pathLst>
            <a:path>
              <a:moveTo>
                <a:pt x="0" y="8547"/>
              </a:moveTo>
              <a:lnTo>
                <a:pt x="1673559" y="854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D2F9C-C296-7C4E-8055-898A5266B288}">
      <dsp:nvSpPr>
        <dsp:cNvPr id="0" name=""/>
        <dsp:cNvSpPr/>
      </dsp:nvSpPr>
      <dsp:spPr>
        <a:xfrm rot="18394198">
          <a:off x="4210951" y="1307137"/>
          <a:ext cx="1765712" cy="17094"/>
        </a:xfrm>
        <a:custGeom>
          <a:avLst/>
          <a:gdLst/>
          <a:ahLst/>
          <a:cxnLst/>
          <a:rect l="0" t="0" r="0" b="0"/>
          <a:pathLst>
            <a:path>
              <a:moveTo>
                <a:pt x="0" y="8547"/>
              </a:moveTo>
              <a:lnTo>
                <a:pt x="1765712" y="854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9AAD1-E188-AE40-AEF5-131CFBABAA67}">
      <dsp:nvSpPr>
        <dsp:cNvPr id="0" name=""/>
        <dsp:cNvSpPr/>
      </dsp:nvSpPr>
      <dsp:spPr>
        <a:xfrm>
          <a:off x="3718539" y="1857038"/>
          <a:ext cx="1117963" cy="1117963"/>
        </a:xfrm>
        <a:prstGeom prst="ellipse">
          <a:avLst/>
        </a:prstGeom>
        <a:solidFill>
          <a:schemeClr val="accent3"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51307-BC2B-E348-BBD5-A7A62051C645}">
      <dsp:nvSpPr>
        <dsp:cNvPr id="0" name=""/>
        <dsp:cNvSpPr/>
      </dsp:nvSpPr>
      <dsp:spPr>
        <a:xfrm>
          <a:off x="5484254" y="1886"/>
          <a:ext cx="670778" cy="670778"/>
        </a:xfrm>
        <a:prstGeom prst="ellipse">
          <a:avLst/>
        </a:prstGeom>
        <a:solidFill>
          <a:schemeClr val="accent3">
            <a:hueOff val="675970"/>
            <a:satOff val="-2229"/>
            <a:lumOff val="1137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v0</a:t>
          </a:r>
        </a:p>
      </dsp:txBody>
      <dsp:txXfrm>
        <a:off x="5582487" y="100119"/>
        <a:ext cx="474312" cy="474312"/>
      </dsp:txXfrm>
    </dsp:sp>
    <dsp:sp modelId="{1DBC5F99-C1CA-2540-B475-615947BDCE9D}">
      <dsp:nvSpPr>
        <dsp:cNvPr id="0" name=""/>
        <dsp:cNvSpPr/>
      </dsp:nvSpPr>
      <dsp:spPr>
        <a:xfrm>
          <a:off x="6222110" y="1886"/>
          <a:ext cx="1006167" cy="670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Desired Speed</a:t>
          </a:r>
        </a:p>
      </dsp:txBody>
      <dsp:txXfrm>
        <a:off x="6222110" y="1886"/>
        <a:ext cx="1006167" cy="670778"/>
      </dsp:txXfrm>
    </dsp:sp>
    <dsp:sp modelId="{B2261276-86FE-8041-BD0F-6A60C02100C5}">
      <dsp:nvSpPr>
        <dsp:cNvPr id="0" name=""/>
        <dsp:cNvSpPr/>
      </dsp:nvSpPr>
      <dsp:spPr>
        <a:xfrm>
          <a:off x="6024880" y="745994"/>
          <a:ext cx="670778" cy="670778"/>
        </a:xfrm>
        <a:prstGeom prst="ellipse">
          <a:avLst/>
        </a:prstGeom>
        <a:solidFill>
          <a:schemeClr val="accent3">
            <a:hueOff val="1351939"/>
            <a:satOff val="-4458"/>
            <a:lumOff val="2274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T</a:t>
          </a:r>
        </a:p>
      </dsp:txBody>
      <dsp:txXfrm>
        <a:off x="6123113" y="844227"/>
        <a:ext cx="474312" cy="474312"/>
      </dsp:txXfrm>
    </dsp:sp>
    <dsp:sp modelId="{1CBEA02C-F14D-CD48-92BD-A3B238A168FA}">
      <dsp:nvSpPr>
        <dsp:cNvPr id="0" name=""/>
        <dsp:cNvSpPr/>
      </dsp:nvSpPr>
      <dsp:spPr>
        <a:xfrm>
          <a:off x="6762736" y="745994"/>
          <a:ext cx="1006167" cy="670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Time Headway</a:t>
          </a:r>
        </a:p>
      </dsp:txBody>
      <dsp:txXfrm>
        <a:off x="6762736" y="745994"/>
        <a:ext cx="1006167" cy="670778"/>
      </dsp:txXfrm>
    </dsp:sp>
    <dsp:sp modelId="{1CB1E365-D1DF-A54C-88A1-C10AEB77DCC4}">
      <dsp:nvSpPr>
        <dsp:cNvPr id="0" name=""/>
        <dsp:cNvSpPr/>
      </dsp:nvSpPr>
      <dsp:spPr>
        <a:xfrm>
          <a:off x="6309104" y="1620746"/>
          <a:ext cx="670778" cy="670778"/>
        </a:xfrm>
        <a:prstGeom prst="ellipse">
          <a:avLst/>
        </a:prstGeom>
        <a:solidFill>
          <a:schemeClr val="accent3">
            <a:hueOff val="2027909"/>
            <a:satOff val="-6687"/>
            <a:lumOff val="3411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Calibri Light" panose="020F0302020204030204"/>
            </a:rPr>
            <a:t> s</a:t>
          </a:r>
          <a:endParaRPr lang="en-GB" sz="3100" kern="1200" dirty="0"/>
        </a:p>
      </dsp:txBody>
      <dsp:txXfrm>
        <a:off x="6407337" y="1718979"/>
        <a:ext cx="474312" cy="474312"/>
      </dsp:txXfrm>
    </dsp:sp>
    <dsp:sp modelId="{D6DE2C9F-D07A-454A-8DE6-598FB20D5109}">
      <dsp:nvSpPr>
        <dsp:cNvPr id="0" name=""/>
        <dsp:cNvSpPr/>
      </dsp:nvSpPr>
      <dsp:spPr>
        <a:xfrm>
          <a:off x="7046960" y="1620746"/>
          <a:ext cx="1006167" cy="670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700" kern="1200" dirty="0">
            <a:latin typeface="Calibri Light" panose="020F0302020204030204"/>
          </a:endParaRPr>
        </a:p>
      </dsp:txBody>
      <dsp:txXfrm>
        <a:off x="7046960" y="1620746"/>
        <a:ext cx="1006167" cy="670778"/>
      </dsp:txXfrm>
    </dsp:sp>
    <dsp:sp modelId="{9A149FC2-134D-4AB0-9FB6-AB2F80C67709}">
      <dsp:nvSpPr>
        <dsp:cNvPr id="0" name=""/>
        <dsp:cNvSpPr/>
      </dsp:nvSpPr>
      <dsp:spPr>
        <a:xfrm>
          <a:off x="6309104" y="2540515"/>
          <a:ext cx="670778" cy="670778"/>
        </a:xfrm>
        <a:prstGeom prst="ellipse">
          <a:avLst/>
        </a:prstGeom>
        <a:solidFill>
          <a:schemeClr val="accent3">
            <a:hueOff val="2253232"/>
            <a:satOff val="-7430"/>
            <a:lumOff val="37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Calibri Light" panose="020F0302020204030204"/>
            </a:rPr>
            <a:t> </a:t>
          </a:r>
          <a:endParaRPr lang="en-GB" sz="3100" kern="1200" dirty="0"/>
        </a:p>
      </dsp:txBody>
      <dsp:txXfrm>
        <a:off x="6407337" y="2638748"/>
        <a:ext cx="474312" cy="474312"/>
      </dsp:txXfrm>
    </dsp:sp>
    <dsp:sp modelId="{4973DED6-338C-F246-BA0C-9E2391F73476}">
      <dsp:nvSpPr>
        <dsp:cNvPr id="0" name=""/>
        <dsp:cNvSpPr/>
      </dsp:nvSpPr>
      <dsp:spPr>
        <a:xfrm>
          <a:off x="6024880" y="3415267"/>
          <a:ext cx="670778" cy="670778"/>
        </a:xfrm>
        <a:prstGeom prst="ellipse">
          <a:avLst/>
        </a:prstGeom>
        <a:solidFill>
          <a:schemeClr val="accent3">
            <a:hueOff val="2703878"/>
            <a:satOff val="-8916"/>
            <a:lumOff val="4548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dirty="0"/>
        </a:p>
      </dsp:txBody>
      <dsp:txXfrm>
        <a:off x="6123113" y="3513500"/>
        <a:ext cx="474312" cy="474312"/>
      </dsp:txXfrm>
    </dsp:sp>
    <dsp:sp modelId="{BFD124CB-5357-B843-9CB4-5E681A7DFC4F}">
      <dsp:nvSpPr>
        <dsp:cNvPr id="0" name=""/>
        <dsp:cNvSpPr/>
      </dsp:nvSpPr>
      <dsp:spPr>
        <a:xfrm>
          <a:off x="5484254" y="4159375"/>
          <a:ext cx="670778" cy="670778"/>
        </a:xfrm>
        <a:prstGeom prst="ellipse">
          <a:avLst/>
        </a:prstGeom>
        <a:solidFill>
          <a:schemeClr val="accent3">
            <a:hueOff val="3379848"/>
            <a:satOff val="-11145"/>
            <a:lumOff val="5685"/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dirty="0"/>
        </a:p>
      </dsp:txBody>
      <dsp:txXfrm>
        <a:off x="5582487" y="4257608"/>
        <a:ext cx="474312" cy="474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9081E-7E56-8C42-A301-9F992E89FD32}" type="datetimeFigureOut">
              <a:rPr lang="en-CH" smtClean="0"/>
              <a:t>12/05/2020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EE0A3-C29D-054F-999F-F783C4B8790C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915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899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462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Why?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Highways critical part of global infrastructure (Figure 1), used…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…to commute to work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…drive into holidays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…transport goods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Natural (especially as CS) wanting to optimize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sophisticated systems: communication between cars, autonomous driving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simple idea: general speed limit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Why look at general a speed limit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Relevant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Germany doesn’t have a general speed limit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Hotly debated all the time </a:t>
            </a:r>
          </a:p>
          <a:p>
            <a:pPr marL="1543050" lvl="3" indent="-171450">
              <a:buFontTx/>
              <a:buChar char="-"/>
            </a:pPr>
            <a:r>
              <a:rPr lang="en-US" dirty="0"/>
              <a:t>Figure 2: 1975, “The old conflict has reignited: General speed limit on highways – yes or no”</a:t>
            </a:r>
          </a:p>
          <a:p>
            <a:pPr marL="1543050" lvl="3" indent="-171450">
              <a:buFontTx/>
              <a:buChar char="-"/>
            </a:pPr>
            <a:r>
              <a:rPr lang="en-US" dirty="0"/>
              <a:t>Figure 3: 2019, “Andreas Scheuer (German Minister of Transport) against new general speed limit debate”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argument seemingly brought up by both sides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Decreased travel time</a:t>
            </a:r>
          </a:p>
          <a:p>
            <a:pPr marL="1543050" lvl="3" indent="-171450">
              <a:buFontTx/>
              <a:buChar char="-"/>
            </a:pPr>
            <a:r>
              <a:rPr lang="en-US" dirty="0"/>
              <a:t>Less traffic congestion</a:t>
            </a:r>
          </a:p>
          <a:p>
            <a:pPr marL="1543050" lvl="3" indent="-171450">
              <a:buFontTx/>
              <a:buChar char="-"/>
            </a:pPr>
            <a:r>
              <a:rPr lang="en-US" dirty="0"/>
              <a:t>Higher speeds</a:t>
            </a:r>
          </a:p>
          <a:p>
            <a:pPr marL="457200" lvl="1" indent="0">
              <a:buFontTx/>
              <a:buNone/>
            </a:pPr>
            <a:r>
              <a:rPr lang="en-US" dirty="0">
                <a:sym typeface="Wingdings" panose="05000000000000000000" pitchFamily="2" charset="2"/>
              </a:rPr>
              <a:t> Which argumentation makes more sense? Find out with simulation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859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Fundamental Questions: From overall to more specific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does a general speed limit affect highway throughput?</a:t>
            </a:r>
          </a:p>
          <a:p>
            <a:pPr marL="171450" indent="-171450">
              <a:buFontTx/>
              <a:buChar char="-"/>
            </a:pPr>
            <a:r>
              <a:rPr lang="en-US" dirty="0"/>
              <a:t>Does a general speed limit increase or decrease the average travel time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Argumentation we trying to analyze from last slide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How do the results change when changing proportions and types of vehicles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Highway not homogenous, different vehicle types and amount associated with them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More trucks? Less trucks?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How do the results change when introducing random perturbations?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Implementation will be explained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Car can suddenly slow down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React to a danger situation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Model something close to accidents</a:t>
            </a:r>
          </a:p>
          <a:p>
            <a:pPr marL="0" lvl="0" indent="0">
              <a:buFontTx/>
              <a:buNone/>
            </a:pPr>
            <a:r>
              <a:rPr lang="en-US" dirty="0"/>
              <a:t>Expected Results: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General speed limit improves highway throughput/average travel time in basically all situations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Rational: Decreases differences in speed between individual cars </a:t>
            </a:r>
            <a:r>
              <a:rPr lang="en-US" dirty="0">
                <a:sym typeface="Wingdings" panose="05000000000000000000" pitchFamily="2" charset="2"/>
              </a:rPr>
              <a:t> less traffic congestion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65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Say what we needed our model to be able to do: give each car an individual driving style   -&gt; So we chose IDM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9012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Say what we needed our model to be able to do: give each car an individual driving style   -&gt; So we chose IDM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5463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Say what we needed our model to be able to do: give each car an individual driving style   -&gt; So we chose IDM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E0A3-C29D-054F-999F-F783C4B8790C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06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5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7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3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6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6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6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8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.jp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image" Target="../media/image9.svg"/><Relationship Id="rId10" Type="http://schemas.microsoft.com/office/2007/relationships/diagramDrawing" Target="../diagrams/drawing2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16.svg"/><Relationship Id="rId5" Type="http://schemas.openxmlformats.org/officeDocument/2006/relationships/diagramData" Target="../diagrams/data3.xml"/><Relationship Id="rId10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2818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22214C-B857-EB48-8663-8775FBAEBAE9}"/>
              </a:ext>
            </a:extLst>
          </p:cNvPr>
          <p:cNvSpPr/>
          <p:nvPr/>
        </p:nvSpPr>
        <p:spPr>
          <a:xfrm>
            <a:off x="-1280160" y="-718456"/>
            <a:ext cx="14173200" cy="8229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8000">
                <a:schemeClr val="bg1">
                  <a:alpha val="90000"/>
                </a:schemeClr>
              </a:gs>
              <a:gs pos="57000">
                <a:srgbClr val="000000">
                  <a:alpha val="40000"/>
                </a:srgbClr>
              </a:gs>
              <a:gs pos="63000">
                <a:schemeClr val="bg1">
                  <a:alpha val="22000"/>
                </a:schemeClr>
              </a:gs>
              <a:gs pos="34000">
                <a:srgbClr val="000000">
                  <a:alpha val="98000"/>
                </a:srgbClr>
              </a:gs>
              <a:gs pos="44000">
                <a:srgbClr val="000000">
                  <a:alpha val="74000"/>
                </a:srgbClr>
              </a:gs>
              <a:gs pos="51000">
                <a:srgbClr val="000000">
                  <a:alpha val="59000"/>
                </a:srgbClr>
              </a:gs>
              <a:gs pos="71000">
                <a:srgbClr val="000000">
                  <a:alpha val="10000"/>
                </a:srgbClr>
              </a:gs>
              <a:gs pos="82000">
                <a:srgbClr val="000000">
                  <a:alpha val="2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340300"/>
            <a:ext cx="6936074" cy="3204134"/>
          </a:xfrm>
          <a:ln>
            <a:noFill/>
          </a:ln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Effects of a general speed limit on multi-lane highway throughput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84CF680-271F-754F-B59F-32A9DD06D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6184077" cy="1208141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2"/>
                </a:solidFill>
                <a:latin typeface="Century" panose="02040604050505020304" pitchFamily="18" charset="0"/>
              </a:rPr>
              <a:t>Diego De los Santos, Daniel </a:t>
            </a:r>
            <a:r>
              <a:rPr lang="en-GB" dirty="0" err="1">
                <a:solidFill>
                  <a:schemeClr val="tx2"/>
                </a:solidFill>
                <a:latin typeface="Century" panose="02040604050505020304" pitchFamily="18" charset="0"/>
              </a:rPr>
              <a:t>Nezamabadi</a:t>
            </a:r>
            <a:r>
              <a:rPr lang="en-GB" dirty="0">
                <a:solidFill>
                  <a:schemeClr val="tx2"/>
                </a:solidFill>
                <a:latin typeface="Century" panose="02040604050505020304" pitchFamily="18" charset="0"/>
              </a:rPr>
              <a:t>, Natalie Suter, </a:t>
            </a:r>
            <a:r>
              <a:rPr lang="en-GB" dirty="0" err="1">
                <a:solidFill>
                  <a:schemeClr val="tx2"/>
                </a:solidFill>
                <a:latin typeface="Century" panose="02040604050505020304" pitchFamily="18" charset="0"/>
              </a:rPr>
              <a:t>Róbert</a:t>
            </a:r>
            <a:r>
              <a:rPr lang="en-GB" dirty="0">
                <a:solidFill>
                  <a:schemeClr val="tx2"/>
                </a:solidFill>
                <a:latin typeface="Century" panose="02040604050505020304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Century" panose="02040604050505020304" pitchFamily="18" charset="0"/>
              </a:rPr>
              <a:t>Veres</a:t>
            </a:r>
            <a:r>
              <a:rPr lang="en-GB" dirty="0">
                <a:solidFill>
                  <a:schemeClr val="tx2"/>
                </a:solidFill>
                <a:latin typeface="Century" panose="02040604050505020304" pitchFamily="18" charset="0"/>
              </a:rPr>
              <a:t>, Victor </a:t>
            </a:r>
            <a:r>
              <a:rPr lang="en-GB" dirty="0" err="1">
                <a:solidFill>
                  <a:schemeClr val="tx2"/>
                </a:solidFill>
                <a:latin typeface="Century" panose="02040604050505020304" pitchFamily="18" charset="0"/>
              </a:rPr>
              <a:t>Vitéz</a:t>
            </a:r>
            <a:endParaRPr lang="en-CH" sz="2000" dirty="0">
              <a:solidFill>
                <a:schemeClr val="tx2"/>
              </a:solidFill>
              <a:latin typeface="Century" panose="020406040505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06F977-76E4-0E4D-9044-3F6B52140D0C}"/>
              </a:ext>
            </a:extLst>
          </p:cNvPr>
          <p:cNvCxnSpPr/>
          <p:nvPr/>
        </p:nvCxnSpPr>
        <p:spPr>
          <a:xfrm>
            <a:off x="592280" y="4544434"/>
            <a:ext cx="3734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34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10" y="1084470"/>
            <a:ext cx="11226780" cy="3564869"/>
          </a:xfrm>
        </p:spPr>
        <p:txBody>
          <a:bodyPr>
            <a:normAutofit/>
          </a:bodyPr>
          <a:lstStyle/>
          <a:p>
            <a:pPr algn="l"/>
            <a:r>
              <a:rPr lang="en-GB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Century" panose="02040604050505020304" pitchFamily="18" charset="0"/>
                <a:cs typeface="Arial" panose="020B0604020202020204" pitchFamily="34" charset="0"/>
              </a:rPr>
              <a:t>Implementation</a:t>
            </a:r>
            <a:endParaRPr lang="en-CH" sz="11500" b="1" dirty="0">
              <a:ln w="22225">
                <a:solidFill>
                  <a:schemeClr val="tx1"/>
                </a:solidFill>
                <a:miter lim="800000"/>
              </a:ln>
              <a:noFill/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455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Implementation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3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818" y="1024835"/>
            <a:ext cx="11226780" cy="3564869"/>
          </a:xfrm>
        </p:spPr>
        <p:txBody>
          <a:bodyPr>
            <a:normAutofit/>
          </a:bodyPr>
          <a:lstStyle/>
          <a:p>
            <a:pPr algn="l"/>
            <a:r>
              <a:rPr lang="en-GB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Century" panose="02040604050505020304" pitchFamily="18" charset="0"/>
                <a:cs typeface="Arial" panose="020B0604020202020204" pitchFamily="34" charset="0"/>
              </a:rPr>
              <a:t>Results</a:t>
            </a:r>
            <a:endParaRPr lang="en-CH" sz="11500" b="1" dirty="0">
              <a:ln w="22225">
                <a:solidFill>
                  <a:schemeClr val="tx1"/>
                </a:solidFill>
                <a:miter lim="800000"/>
              </a:ln>
              <a:noFill/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675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Results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05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22214C-B857-EB48-8663-8775FBAEBAE9}"/>
              </a:ext>
            </a:extLst>
          </p:cNvPr>
          <p:cNvSpPr/>
          <p:nvPr/>
        </p:nvSpPr>
        <p:spPr>
          <a:xfrm>
            <a:off x="-37738771" y="-1108473"/>
            <a:ext cx="35996880" cy="190064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8000">
                <a:schemeClr val="bg1">
                  <a:alpha val="90000"/>
                </a:schemeClr>
              </a:gs>
              <a:gs pos="57000">
                <a:srgbClr val="000000">
                  <a:alpha val="40000"/>
                </a:srgbClr>
              </a:gs>
              <a:gs pos="63000">
                <a:schemeClr val="bg1">
                  <a:alpha val="22000"/>
                </a:schemeClr>
              </a:gs>
              <a:gs pos="34000">
                <a:srgbClr val="000000">
                  <a:alpha val="98000"/>
                </a:srgbClr>
              </a:gs>
              <a:gs pos="44000">
                <a:srgbClr val="000000">
                  <a:alpha val="74000"/>
                </a:srgbClr>
              </a:gs>
              <a:gs pos="51000">
                <a:srgbClr val="000000">
                  <a:alpha val="59000"/>
                </a:srgbClr>
              </a:gs>
              <a:gs pos="71000">
                <a:srgbClr val="000000">
                  <a:alpha val="10000"/>
                </a:srgbClr>
              </a:gs>
              <a:gs pos="82000">
                <a:srgbClr val="000000">
                  <a:alpha val="2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-1602067"/>
            <a:ext cx="10429506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Effects of a general speed limit on multi-lane highway throughput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84CF680-271F-754F-B59F-32A9DD06D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8394755"/>
            <a:ext cx="5829514" cy="120814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Diego De los Santos, Daniel </a:t>
            </a:r>
            <a:r>
              <a:rPr lang="en-GB" dirty="0" err="1"/>
              <a:t>Nezamabadi</a:t>
            </a:r>
            <a:r>
              <a:rPr lang="en-GB" dirty="0"/>
              <a:t>, Natalie Suter, </a:t>
            </a:r>
            <a:r>
              <a:rPr lang="en-GB" dirty="0" err="1"/>
              <a:t>Róbert</a:t>
            </a:r>
            <a:r>
              <a:rPr lang="en-GB" dirty="0"/>
              <a:t> </a:t>
            </a:r>
            <a:r>
              <a:rPr lang="en-GB" dirty="0" err="1"/>
              <a:t>Veres</a:t>
            </a:r>
            <a:r>
              <a:rPr lang="en-GB" dirty="0"/>
              <a:t>, Victor </a:t>
            </a:r>
            <a:r>
              <a:rPr lang="en-GB" dirty="0" err="1"/>
              <a:t>Vitéz</a:t>
            </a:r>
            <a:endParaRPr lang="en-CH" sz="20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7788FD7-DAAC-C64B-865D-C6AEBA528B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027452"/>
              </p:ext>
            </p:extLst>
          </p:nvPr>
        </p:nvGraphicFramePr>
        <p:xfrm>
          <a:off x="0" y="2036640"/>
          <a:ext cx="8845634" cy="3704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Car">
            <a:extLst>
              <a:ext uri="{FF2B5EF4-FFF2-40B4-BE49-F238E27FC236}">
                <a16:creationId xmlns:a16="http://schemas.microsoft.com/office/drawing/2014/main" id="{622A7834-4456-D545-94E6-C9F9BDA1AD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13718" y="2190097"/>
            <a:ext cx="536220" cy="536220"/>
          </a:xfrm>
          <a:prstGeom prst="rect">
            <a:avLst/>
          </a:prstGeom>
        </p:spPr>
      </p:pic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85A8FB95-1353-4C41-91DE-C1EBD99B44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3718" y="3160890"/>
            <a:ext cx="536220" cy="536220"/>
          </a:xfrm>
          <a:prstGeom prst="rect">
            <a:avLst/>
          </a:prstGeom>
        </p:spPr>
      </p:pic>
      <p:pic>
        <p:nvPicPr>
          <p:cNvPr id="11" name="Graphic 10" descr="Car">
            <a:extLst>
              <a:ext uri="{FF2B5EF4-FFF2-40B4-BE49-F238E27FC236}">
                <a16:creationId xmlns:a16="http://schemas.microsoft.com/office/drawing/2014/main" id="{57E5C811-5BDF-184E-9A1F-F3FA641FAB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13718" y="4150183"/>
            <a:ext cx="536220" cy="536220"/>
          </a:xfrm>
          <a:prstGeom prst="rect">
            <a:avLst/>
          </a:prstGeom>
        </p:spPr>
      </p:pic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id="{E52E8C10-B7EB-7D49-9E44-16632ED2F0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3718" y="5139476"/>
            <a:ext cx="536220" cy="5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0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076F36E-ACFB-664A-84B9-417785C99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6C5B40F-3DC3-A243-B1D2-02FAF271A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DABF73B-3442-6D4C-A271-F74376F00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E93EE9-640E-8949-8633-7838962D8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287A4A4-2449-1D4A-859D-6F887370A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3A8ED5E-3A2F-624F-AC0F-E614B06338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4DAB6E0-E1BD-7F44-BB95-AD2FC5F94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EF3A5A-D185-1844-8691-A07F21BD6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GB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Century" panose="02040604050505020304" pitchFamily="18" charset="0"/>
                <a:cs typeface="Arial" panose="020B0604020202020204" pitchFamily="34" charset="0"/>
              </a:rPr>
              <a:t>Introduction</a:t>
            </a:r>
            <a:endParaRPr lang="en-CH" sz="11500" b="1" dirty="0">
              <a:ln w="22225">
                <a:solidFill>
                  <a:schemeClr val="tx1"/>
                </a:solidFill>
                <a:miter lim="800000"/>
              </a:ln>
              <a:noFill/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9449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7" y="388114"/>
            <a:ext cx="3945164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Motivation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id="{E52E8C10-B7EB-7D49-9E44-16632ED2F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87328" y="5139476"/>
            <a:ext cx="536220" cy="53622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D8BDFFF-FD1B-4167-A191-9AA28727A1F4}"/>
              </a:ext>
            </a:extLst>
          </p:cNvPr>
          <p:cNvGrpSpPr/>
          <p:nvPr/>
        </p:nvGrpSpPr>
        <p:grpSpPr>
          <a:xfrm>
            <a:off x="1185117" y="1312353"/>
            <a:ext cx="3765963" cy="3510435"/>
            <a:chOff x="1185117" y="1633453"/>
            <a:chExt cx="3765963" cy="3510435"/>
          </a:xfrm>
        </p:grpSpPr>
        <p:pic>
          <p:nvPicPr>
            <p:cNvPr id="4" name="Grafik 3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162141ED-7DD3-475D-BAA9-ED018578E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5117" y="1633453"/>
              <a:ext cx="3765962" cy="2689973"/>
            </a:xfrm>
            <a:prstGeom prst="rect">
              <a:avLst/>
            </a:prstGeom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5F7D237-75B8-42FC-A1E3-FEB873204091}"/>
                </a:ext>
              </a:extLst>
            </p:cNvPr>
            <p:cNvSpPr txBox="1"/>
            <p:nvPr/>
          </p:nvSpPr>
          <p:spPr>
            <a:xfrm>
              <a:off x="1185118" y="4359058"/>
              <a:ext cx="376596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Figure 1: E-Road Network over 1990 borders</a:t>
              </a:r>
            </a:p>
            <a:p>
              <a:r>
                <a:rPr lang="en-US" sz="900" dirty="0"/>
                <a:t>By Kjhskj75 - http://en.wikipedia.org/wiki/Image:International_E_Road_Network.png, Public Domain, https://commons.wikimedia.org/w/index.php?curid=2875623</a:t>
              </a:r>
              <a:endParaRPr lang="en-DE" sz="900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CEBFD43-77BF-4377-A1C1-577E61A303B6}"/>
              </a:ext>
            </a:extLst>
          </p:cNvPr>
          <p:cNvGrpSpPr/>
          <p:nvPr/>
        </p:nvGrpSpPr>
        <p:grpSpPr>
          <a:xfrm>
            <a:off x="7497068" y="1218193"/>
            <a:ext cx="3765962" cy="3067516"/>
            <a:chOff x="8049360" y="1219057"/>
            <a:chExt cx="3765962" cy="3067516"/>
          </a:xfrm>
        </p:grpSpPr>
        <p:pic>
          <p:nvPicPr>
            <p:cNvPr id="8" name="Grafik 7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0E3D14D3-4B9B-4742-8ABB-F560F6199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49360" y="1219057"/>
              <a:ext cx="3765962" cy="2818901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102C962B-E00C-4461-80BB-2CCA806BA8DF}"/>
                </a:ext>
              </a:extLst>
            </p:cNvPr>
            <p:cNvSpPr txBox="1"/>
            <p:nvPr/>
          </p:nvSpPr>
          <p:spPr>
            <a:xfrm>
              <a:off x="8049360" y="4055741"/>
              <a:ext cx="1705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Figure 2: News article from 1975</a:t>
              </a:r>
              <a:endParaRPr lang="en-DE" sz="900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F7297A4-E628-4D14-A041-C2D5EE18B991}"/>
              </a:ext>
            </a:extLst>
          </p:cNvPr>
          <p:cNvGrpSpPr/>
          <p:nvPr/>
        </p:nvGrpSpPr>
        <p:grpSpPr>
          <a:xfrm>
            <a:off x="4841987" y="4430373"/>
            <a:ext cx="4667019" cy="2154128"/>
            <a:chOff x="5130281" y="4284179"/>
            <a:chExt cx="4667019" cy="2154128"/>
          </a:xfrm>
        </p:grpSpPr>
        <p:pic>
          <p:nvPicPr>
            <p:cNvPr id="11" name="Grafik 10" descr="Ein Bild, das Text, drinnen, Screenshot enthält.&#10;&#10;Automatisch generierte Beschreibung">
              <a:extLst>
                <a:ext uri="{FF2B5EF4-FFF2-40B4-BE49-F238E27FC236}">
                  <a16:creationId xmlns:a16="http://schemas.microsoft.com/office/drawing/2014/main" id="{D25D1BE4-BE71-4644-A2FC-673D3810B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30281" y="4284179"/>
              <a:ext cx="4667019" cy="1923296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320E9D20-E802-42EA-8CFE-2A5749C9EBEA}"/>
                </a:ext>
              </a:extLst>
            </p:cNvPr>
            <p:cNvSpPr txBox="1"/>
            <p:nvPr/>
          </p:nvSpPr>
          <p:spPr>
            <a:xfrm>
              <a:off x="5130281" y="6207475"/>
              <a:ext cx="1705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Figure 3: News article from 2019</a:t>
              </a:r>
              <a:endParaRPr lang="en-DE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841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9091" r="28181" b="-1"/>
          <a:stretch/>
        </p:blipFill>
        <p:spPr>
          <a:xfrm>
            <a:off x="0" y="31552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id="{E52E8C10-B7EB-7D49-9E44-16632ED2F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87328" y="5139476"/>
            <a:ext cx="536220" cy="53622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1675A86-0969-AC44-9BF5-AB36A4082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181238"/>
              </p:ext>
            </p:extLst>
          </p:nvPr>
        </p:nvGraphicFramePr>
        <p:xfrm>
          <a:off x="1185116" y="2017640"/>
          <a:ext cx="9610600" cy="346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2B9FFAF4-3E99-44DE-89BC-B90CE2781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979774"/>
            <a:ext cx="8535933" cy="83007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Fundamental Questions and Expected Results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0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0A25540-1C94-5E42-8B06-C8D3F1437F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9EEAB0-82AE-B34C-9F82-990264D19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ACC6ECB-BC10-4CB3-8FCD-DF27DAAAB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7D99000-4B13-4A99-B81C-B8E32B3FF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0A5E928-1508-4FB1-88E0-CFCBFDC42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7AD7B72-B6A6-49C3-8251-19E2BC27E4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45944E9-ACDB-4101-BE78-8F8081FA6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74CEB9-CFFC-4540-A4AF-2924491048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1D88F53-CCED-4742-A092-BB7138316C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0A570E6-1BE9-41CE-88D9-04BCA61FF2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3A4CD68-3F51-6648-89E8-5BD8002B70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08ED0FB-EAD5-7549-83E7-2E5AC2F2E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0DC009B-8574-409E-B591-5FD647440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B54A0DD-CBE6-4959-B102-EE44C61B6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GB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Century" panose="02040604050505020304" pitchFamily="18" charset="0"/>
                <a:cs typeface="Arial" panose="020B0604020202020204" pitchFamily="34" charset="0"/>
              </a:rPr>
              <a:t>The Model</a:t>
            </a:r>
            <a:endParaRPr lang="en-CH" sz="11500" b="1" dirty="0">
              <a:ln w="22225">
                <a:solidFill>
                  <a:schemeClr val="tx1"/>
                </a:solidFill>
                <a:miter lim="800000"/>
              </a:ln>
              <a:noFill/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6323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Intelligent Driver Model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C7F874D1-6414-D746-8456-781C9362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8252" y="340588"/>
            <a:ext cx="1400268" cy="1400268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6B0CD36-2994-3945-8FF8-B728DD5EB1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03436"/>
              </p:ext>
            </p:extLst>
          </p:nvPr>
        </p:nvGraphicFramePr>
        <p:xfrm>
          <a:off x="-1574121" y="1740856"/>
          <a:ext cx="11771667" cy="483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EE4E17CC-CD4F-C749-ADD4-3C3B0487A5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33602" y="3567730"/>
            <a:ext cx="1178292" cy="117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2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DD9AAD1-E188-AE40-AEF5-131CFBABAA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49D2F9C-C296-7C4E-8055-898A5266B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3B51307-BC2B-E348-BBD5-A7A62051C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BC5F99-C1CA-2540-B475-615947BDC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63C90DA-B091-F640-BD13-5BF7EE771C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2261276-86FE-8041-BD0F-6A60C0210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CBEA02C-F14D-CD48-92BD-A3B238A168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A90424-BF21-B34F-845B-AB21D6BDB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CB1E365-D1DF-A54C-88A1-C10AEB77D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6DE2C9F-D07A-454A-8DE6-598FB20D5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D1BFFF6-A041-4A7A-A9B4-570214280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A149FC2-134D-4AB0-9FB6-AB2F80C677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635D5F-EA43-AB4B-B4FA-1BA93A8C9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973DED6-338C-F246-BA0C-9E2391F73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A45DE2B-A924-E843-8007-2B7B5BD23D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FD124CB-5357-B843-9CB4-5E681A7DF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Intelligent Driver Model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C7F874D1-6414-D746-8456-781C9362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8252" y="340588"/>
            <a:ext cx="1400268" cy="140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5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EA5B78-95F9-8B44-B7B2-0575CD798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</a:blip>
          <a:srcRect t="9091" r="28181" b="-1"/>
          <a:stretch/>
        </p:blipFill>
        <p:spPr>
          <a:xfrm>
            <a:off x="0" y="10"/>
            <a:ext cx="12192000" cy="9645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16A082-1977-344E-A216-720E6991560F}"/>
              </a:ext>
            </a:extLst>
          </p:cNvPr>
          <p:cNvSpPr/>
          <p:nvPr/>
        </p:nvSpPr>
        <p:spPr>
          <a:xfrm>
            <a:off x="477980" y="625683"/>
            <a:ext cx="707137" cy="14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919B2-03A1-A044-9256-C680FC51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6" y="625683"/>
            <a:ext cx="8575109" cy="830079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MOBIL</a:t>
            </a:r>
            <a:endParaRPr lang="en-CH" sz="4400" b="1" dirty="0">
              <a:solidFill>
                <a:schemeClr val="tx2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C7F874D1-6414-D746-8456-781C9362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9570" y="340588"/>
            <a:ext cx="1400268" cy="140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3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Breitbild</PresentationFormat>
  <Paragraphs>87</Paragraphs>
  <Slides>13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</vt:lpstr>
      <vt:lpstr>Office Theme</vt:lpstr>
      <vt:lpstr>Effects of a general speed limit on multi-lane highway throughput</vt:lpstr>
      <vt:lpstr>Effects of a general speed limit on multi-lane highway throughput</vt:lpstr>
      <vt:lpstr>Introduction</vt:lpstr>
      <vt:lpstr>Motivation</vt:lpstr>
      <vt:lpstr>Fundamental Questions and Expected Results</vt:lpstr>
      <vt:lpstr>The Model</vt:lpstr>
      <vt:lpstr>Intelligent Driver Model</vt:lpstr>
      <vt:lpstr>Intelligent Driver Model</vt:lpstr>
      <vt:lpstr>MOBIL</vt:lpstr>
      <vt:lpstr>Implementation</vt:lpstr>
      <vt:lpstr>Implementation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a general speed limit on multi-lane highway throughput</dc:title>
  <dc:creator>nataliesuter12@gmail.com</dc:creator>
  <cp:lastModifiedBy>Daniel</cp:lastModifiedBy>
  <cp:revision>11</cp:revision>
  <dcterms:created xsi:type="dcterms:W3CDTF">2020-12-02T21:15:12Z</dcterms:created>
  <dcterms:modified xsi:type="dcterms:W3CDTF">2020-12-05T12:16:55Z</dcterms:modified>
</cp:coreProperties>
</file>