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18"/>
  </p:notesMasterIdLst>
  <p:sldIdLst>
    <p:sldId id="258" r:id="rId2"/>
    <p:sldId id="261" r:id="rId3"/>
    <p:sldId id="262" r:id="rId4"/>
    <p:sldId id="273" r:id="rId5"/>
    <p:sldId id="274" r:id="rId6"/>
    <p:sldId id="263" r:id="rId7"/>
    <p:sldId id="265" r:id="rId8"/>
    <p:sldId id="264" r:id="rId9"/>
    <p:sldId id="266" r:id="rId10"/>
    <p:sldId id="27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A705F-A0CE-8E4D-B122-61059552035D}">
          <p14:sldIdLst>
            <p14:sldId id="258"/>
            <p14:sldId id="261"/>
            <p14:sldId id="262"/>
            <p14:sldId id="273"/>
            <p14:sldId id="274"/>
          </p14:sldIdLst>
        </p14:section>
        <p14:section name="Model" id="{2BCBC912-E98B-8240-8006-2D39C289B23E}">
          <p14:sldIdLst>
            <p14:sldId id="263"/>
            <p14:sldId id="265"/>
            <p14:sldId id="264"/>
            <p14:sldId id="266"/>
            <p14:sldId id="275"/>
          </p14:sldIdLst>
        </p14:section>
        <p14:section name="Implementation" id="{D6521761-B57F-0346-93BF-023BBB222074}">
          <p14:sldIdLst>
            <p14:sldId id="267"/>
            <p14:sldId id="268"/>
          </p14:sldIdLst>
        </p14:section>
        <p14:section name="Results" id="{B32649D4-C176-AB45-91B7-B53A7875AE28}">
          <p14:sldIdLst>
            <p14:sldId id="269"/>
            <p14:sldId id="270"/>
          </p14:sldIdLst>
        </p14:section>
        <p14:section name="End and Sources" id="{6FD96084-7151-A549-835D-9072696BC021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/>
    <p:restoredTop sz="94674"/>
  </p:normalViewPr>
  <p:slideViewPr>
    <p:cSldViewPr snapToGrid="0" snapToObjects="1">
      <p:cViewPr>
        <p:scale>
          <a:sx n="76" d="100"/>
          <a:sy n="76" d="100"/>
        </p:scale>
        <p:origin x="4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9EB1E-E4D8-B746-B108-00799ACF595E}" type="doc">
      <dgm:prSet loTypeId="urn:microsoft.com/office/officeart/2005/8/layout/vList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8FE5DCE-60B4-3444-9DA6-527B6708354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</dgm:t>
    </dgm:pt>
    <dgm:pt modelId="{41350D2D-6CEE-A241-8C17-FB9DD267F980}" type="par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E03B2F3A-93A1-964A-90CB-DFB30886E6C9}" type="sib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F8CE42D3-A3E5-BF47-8C09-8B98225B6D8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</dgm:t>
    </dgm:pt>
    <dgm:pt modelId="{8DD1BFF5-CDDC-B140-8E33-1A3842EAFB9C}" type="par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8E95291E-C0E1-B84F-BE03-9F855999631A}" type="sib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57F2984-439D-7A4C-8DF7-798F0C8AD03E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gm:t>
    </dgm:pt>
    <dgm:pt modelId="{DE7C304C-135C-1A45-89C2-7BE9E8DE2FC6}" type="par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4F66B0B-DA68-CD41-A857-9310047DC446}" type="sib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35AF428-743E-3240-ADEA-8F07B8776F0A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</dgm:t>
    </dgm:pt>
    <dgm:pt modelId="{0F0B74B3-04B5-6447-B3B5-966FBD66F64C}" type="par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DC03119-4D3F-664C-A6B3-1C9740570E05}" type="sib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11AFEBB-380C-8549-A36D-9F85BB549BDF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</dgm:t>
    </dgm:pt>
    <dgm:pt modelId="{0A0BFEF4-D508-5941-82FA-FBD574A1365B}" type="par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ADA16AD7-FC4C-2348-B2E1-7E10F8B0DB31}" type="sib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2530C00-C6DF-884B-A90F-804E38824349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</dgm:t>
    </dgm:pt>
    <dgm:pt modelId="{F72E5A9B-D965-7B41-8125-C55C1FEE21E6}" type="par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7155088-6413-2747-9A8D-B12E3D5D1327}" type="sib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5784280-11FB-6C43-B72F-E3E3620615B6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</dgm:t>
    </dgm:pt>
    <dgm:pt modelId="{8876DB5A-DB89-904D-94D7-2AAC5A9531CF}" type="par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686D3B3-4B52-A245-B4ED-6A3F10597EC5}" type="sib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AFCAB0B-4A6F-FD40-91F5-EA73D6DDEE31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gm:t>
    </dgm:pt>
    <dgm:pt modelId="{AE4C3D54-0BEA-2C43-B6AE-10EC19B907F0}" type="par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51566B54-D675-E44B-B478-480B451AE71E}" type="sib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E92DB03-4946-F34D-A322-466E4F32B525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</dgm:t>
    </dgm:pt>
    <dgm:pt modelId="{3F29028E-C75C-654F-9214-D1C3DB2FB705}" type="par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365FED35-F91E-5345-8726-2E54D92A07DF}" type="sib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AACC1E4-D97C-7649-B290-9FB84373361B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gm:t>
    </dgm:pt>
    <dgm:pt modelId="{73956B3B-C6EC-BD4C-B232-58415BDE03D8}" type="par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CA86FB6-67B6-DC4E-8643-C3020A37FA6D}" type="sib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A4404BF-7569-EF48-9170-0900552A92A4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Extensions</a:t>
          </a:r>
        </a:p>
      </dgm:t>
    </dgm:pt>
    <dgm:pt modelId="{E88F05BF-EF70-8542-8949-8CE705352D05}" type="parTrans" cxnId="{1D558F25-2479-174B-8A99-30783FF3B418}">
      <dgm:prSet/>
      <dgm:spPr/>
      <dgm:t>
        <a:bodyPr/>
        <a:lstStyle/>
        <a:p>
          <a:endParaRPr lang="en-GB"/>
        </a:p>
      </dgm:t>
    </dgm:pt>
    <dgm:pt modelId="{A4F745EE-D980-824A-B18D-65CAF20C03C6}" type="sibTrans" cxnId="{1D558F25-2479-174B-8A99-30783FF3B418}">
      <dgm:prSet/>
      <dgm:spPr/>
      <dgm:t>
        <a:bodyPr/>
        <a:lstStyle/>
        <a:p>
          <a:endParaRPr lang="en-GB"/>
        </a:p>
      </dgm:t>
    </dgm:pt>
    <dgm:pt modelId="{F91B3573-CF45-424B-9104-860AD0E38D29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Motivation</a:t>
          </a:r>
        </a:p>
      </dgm:t>
    </dgm:pt>
    <dgm:pt modelId="{2F74DF10-17F8-F746-BA19-D402D5673EE4}" type="parTrans" cxnId="{222730DC-7CC0-3447-993E-872F32B85675}">
      <dgm:prSet/>
      <dgm:spPr/>
      <dgm:t>
        <a:bodyPr/>
        <a:lstStyle/>
        <a:p>
          <a:endParaRPr lang="en-GB"/>
        </a:p>
      </dgm:t>
    </dgm:pt>
    <dgm:pt modelId="{17260433-004E-544D-8B39-DA2525467612}" type="sibTrans" cxnId="{222730DC-7CC0-3447-993E-872F32B85675}">
      <dgm:prSet/>
      <dgm:spPr/>
      <dgm:t>
        <a:bodyPr/>
        <a:lstStyle/>
        <a:p>
          <a:endParaRPr lang="en-GB"/>
        </a:p>
      </dgm:t>
    </dgm:pt>
    <dgm:pt modelId="{667583BF-D7DB-6643-A6B3-44A95A6CE517}" type="pres">
      <dgm:prSet presAssocID="{9579EB1E-E4D8-B746-B108-00799ACF595E}" presName="linearFlow" presStyleCnt="0">
        <dgm:presLayoutVars>
          <dgm:dir/>
          <dgm:resizeHandles val="exact"/>
        </dgm:presLayoutVars>
      </dgm:prSet>
      <dgm:spPr/>
    </dgm:pt>
    <dgm:pt modelId="{8F4A7258-1C78-974B-89B2-155EBA601D82}" type="pres">
      <dgm:prSet presAssocID="{A8FE5DCE-60B4-3444-9DA6-527B67083545}" presName="composite" presStyleCnt="0"/>
      <dgm:spPr/>
    </dgm:pt>
    <dgm:pt modelId="{E076F36E-ACFB-664A-84B9-417785C99838}" type="pres">
      <dgm:prSet presAssocID="{A8FE5DCE-60B4-3444-9DA6-527B67083545}" presName="imgShp" presStyleLbl="fgImgPlace1" presStyleIdx="0" presStyleCnt="4"/>
      <dgm:spPr>
        <a:solidFill>
          <a:schemeClr val="bg1"/>
        </a:solidFill>
      </dgm:spPr>
    </dgm:pt>
    <dgm:pt modelId="{66C5B40F-3DC3-A243-B1D2-02FAF271AA9F}" type="pres">
      <dgm:prSet presAssocID="{A8FE5DCE-60B4-3444-9DA6-527B67083545}" presName="txShp" presStyleLbl="node1" presStyleIdx="0" presStyleCnt="4">
        <dgm:presLayoutVars>
          <dgm:bulletEnabled val="1"/>
        </dgm:presLayoutVars>
      </dgm:prSet>
      <dgm:spPr/>
    </dgm:pt>
    <dgm:pt modelId="{C6CEEA1C-0DD1-B449-9D96-37A83D93317B}" type="pres">
      <dgm:prSet presAssocID="{E03B2F3A-93A1-964A-90CB-DFB30886E6C9}" presName="spacing" presStyleCnt="0"/>
      <dgm:spPr/>
    </dgm:pt>
    <dgm:pt modelId="{4E8DBEAC-D37C-574F-B49D-305E94153B88}" type="pres">
      <dgm:prSet presAssocID="{735AF428-743E-3240-ADEA-8F07B8776F0A}" presName="composite" presStyleCnt="0"/>
      <dgm:spPr/>
    </dgm:pt>
    <dgm:pt modelId="{ADABF73B-3442-6D4C-A271-F74376F00F13}" type="pres">
      <dgm:prSet presAssocID="{735AF428-743E-3240-ADEA-8F07B8776F0A}" presName="imgShp" presStyleLbl="fgImgPlace1" presStyleIdx="1" presStyleCnt="4"/>
      <dgm:spPr>
        <a:solidFill>
          <a:schemeClr val="bg1"/>
        </a:solidFill>
      </dgm:spPr>
    </dgm:pt>
    <dgm:pt modelId="{DDE93EE9-640E-8949-8633-7838962D8F32}" type="pres">
      <dgm:prSet presAssocID="{735AF428-743E-3240-ADEA-8F07B8776F0A}" presName="txShp" presStyleLbl="node1" presStyleIdx="1" presStyleCnt="4">
        <dgm:presLayoutVars>
          <dgm:bulletEnabled val="1"/>
        </dgm:presLayoutVars>
      </dgm:prSet>
      <dgm:spPr/>
    </dgm:pt>
    <dgm:pt modelId="{762C2228-D6EF-DF40-B92B-41856E4FAD42}" type="pres">
      <dgm:prSet presAssocID="{4DC03119-4D3F-664C-A6B3-1C9740570E05}" presName="spacing" presStyleCnt="0"/>
      <dgm:spPr/>
    </dgm:pt>
    <dgm:pt modelId="{5D95B1A6-5FC6-634F-952D-CC8C4ACF4908}" type="pres">
      <dgm:prSet presAssocID="{15784280-11FB-6C43-B72F-E3E3620615B6}" presName="composite" presStyleCnt="0"/>
      <dgm:spPr/>
    </dgm:pt>
    <dgm:pt modelId="{A287A4A4-2449-1D4A-859D-6F887370AACD}" type="pres">
      <dgm:prSet presAssocID="{15784280-11FB-6C43-B72F-E3E3620615B6}" presName="imgShp" presStyleLbl="fgImgPlace1" presStyleIdx="2" presStyleCnt="4"/>
      <dgm:spPr>
        <a:solidFill>
          <a:schemeClr val="bg1"/>
        </a:solidFill>
      </dgm:spPr>
    </dgm:pt>
    <dgm:pt modelId="{43A8ED5E-3A2F-624F-AC0F-E614B063383D}" type="pres">
      <dgm:prSet presAssocID="{15784280-11FB-6C43-B72F-E3E3620615B6}" presName="txShp" presStyleLbl="node1" presStyleIdx="2" presStyleCnt="4">
        <dgm:presLayoutVars>
          <dgm:bulletEnabled val="1"/>
        </dgm:presLayoutVars>
      </dgm:prSet>
      <dgm:spPr/>
    </dgm:pt>
    <dgm:pt modelId="{0CD5238F-5788-B443-B901-374B112C0AAB}" type="pres">
      <dgm:prSet presAssocID="{6686D3B3-4B52-A245-B4ED-6A3F10597EC5}" presName="spacing" presStyleCnt="0"/>
      <dgm:spPr/>
    </dgm:pt>
    <dgm:pt modelId="{327D941D-A5C0-B542-B18E-434BDF6FA27B}" type="pres">
      <dgm:prSet presAssocID="{4E92DB03-4946-F34D-A322-466E4F32B525}" presName="composite" presStyleCnt="0"/>
      <dgm:spPr/>
    </dgm:pt>
    <dgm:pt modelId="{B4DAB6E0-E1BD-7F44-BB95-AD2FC5F9489C}" type="pres">
      <dgm:prSet presAssocID="{4E92DB03-4946-F34D-A322-466E4F32B525}" presName="imgShp" presStyleLbl="fgImgPlace1" presStyleIdx="3" presStyleCnt="4"/>
      <dgm:spPr>
        <a:solidFill>
          <a:schemeClr val="bg1"/>
        </a:solidFill>
      </dgm:spPr>
    </dgm:pt>
    <dgm:pt modelId="{C4EF3A5A-D185-1844-8691-A07F21BD6F05}" type="pres">
      <dgm:prSet presAssocID="{4E92DB03-4946-F34D-A322-466E4F32B525}" presName="txShp" presStyleLbl="node1" presStyleIdx="3" presStyleCnt="4">
        <dgm:presLayoutVars>
          <dgm:bulletEnabled val="1"/>
        </dgm:presLayoutVars>
      </dgm:prSet>
      <dgm:spPr/>
    </dgm:pt>
  </dgm:ptLst>
  <dgm:cxnLst>
    <dgm:cxn modelId="{F3272C07-E897-D647-AA7D-93FBB82183E5}" srcId="{9579EB1E-E4D8-B746-B108-00799ACF595E}" destId="{735AF428-743E-3240-ADEA-8F07B8776F0A}" srcOrd="1" destOrd="0" parTransId="{0F0B74B3-04B5-6447-B3B5-966FBD66F64C}" sibTransId="{4DC03119-4D3F-664C-A6B3-1C9740570E05}"/>
    <dgm:cxn modelId="{311A070B-81E0-4C46-A765-F2F46D48AD38}" type="presOf" srcId="{72530C00-C6DF-884B-A90F-804E38824349}" destId="{DDE93EE9-640E-8949-8633-7838962D8F32}" srcOrd="0" destOrd="2" presId="urn:microsoft.com/office/officeart/2005/8/layout/vList3"/>
    <dgm:cxn modelId="{81AAA60B-7A6B-9141-9C06-5527FEE9E80E}" type="presOf" srcId="{4E92DB03-4946-F34D-A322-466E4F32B525}" destId="{C4EF3A5A-D185-1844-8691-A07F21BD6F05}" srcOrd="0" destOrd="0" presId="urn:microsoft.com/office/officeart/2005/8/layout/vList3"/>
    <dgm:cxn modelId="{FB540F12-C3E2-E747-A7C4-CB72178C50E5}" srcId="{9579EB1E-E4D8-B746-B108-00799ACF595E}" destId="{15784280-11FB-6C43-B72F-E3E3620615B6}" srcOrd="2" destOrd="0" parTransId="{8876DB5A-DB89-904D-94D7-2AAC5A9531CF}" sibTransId="{6686D3B3-4B52-A245-B4ED-6A3F10597EC5}"/>
    <dgm:cxn modelId="{C048B714-51DC-9444-AFAB-CAE932A638E2}" srcId="{735AF428-743E-3240-ADEA-8F07B8776F0A}" destId="{111AFEBB-380C-8549-A36D-9F85BB549BDF}" srcOrd="0" destOrd="0" parTransId="{0A0BFEF4-D508-5941-82FA-FBD574A1365B}" sibTransId="{ADA16AD7-FC4C-2348-B2E1-7E10F8B0DB31}"/>
    <dgm:cxn modelId="{3F639D1A-D6C1-5D42-B013-44C6605A03EF}" type="presOf" srcId="{F91B3573-CF45-424B-9104-860AD0E38D29}" destId="{66C5B40F-3DC3-A243-B1D2-02FAF271AA9F}" srcOrd="0" destOrd="1" presId="urn:microsoft.com/office/officeart/2005/8/layout/vList3"/>
    <dgm:cxn modelId="{E39D2622-44E4-514D-B903-6E9B819D86EC}" type="presOf" srcId="{9579EB1E-E4D8-B746-B108-00799ACF595E}" destId="{667583BF-D7DB-6643-A6B3-44A95A6CE517}" srcOrd="0" destOrd="0" presId="urn:microsoft.com/office/officeart/2005/8/layout/vList3"/>
    <dgm:cxn modelId="{1D558F25-2479-174B-8A99-30783FF3B418}" srcId="{735AF428-743E-3240-ADEA-8F07B8776F0A}" destId="{7A4404BF-7569-EF48-9170-0900552A92A4}" srcOrd="2" destOrd="0" parTransId="{E88F05BF-EF70-8542-8949-8CE705352D05}" sibTransId="{A4F745EE-D980-824A-B18D-65CAF20C03C6}"/>
    <dgm:cxn modelId="{5E86BB32-500B-E742-90A6-A0AAC35CC213}" srcId="{15784280-11FB-6C43-B72F-E3E3620615B6}" destId="{9AFCAB0B-4A6F-FD40-91F5-EA73D6DDEE31}" srcOrd="0" destOrd="0" parTransId="{AE4C3D54-0BEA-2C43-B6AE-10EC19B907F0}" sibTransId="{51566B54-D675-E44B-B478-480B451AE71E}"/>
    <dgm:cxn modelId="{FF47884F-8A83-C149-86DA-3101E38104CC}" srcId="{9579EB1E-E4D8-B746-B108-00799ACF595E}" destId="{4E92DB03-4946-F34D-A322-466E4F32B525}" srcOrd="3" destOrd="0" parTransId="{3F29028E-C75C-654F-9214-D1C3DB2FB705}" sibTransId="{365FED35-F91E-5345-8726-2E54D92A07DF}"/>
    <dgm:cxn modelId="{89124650-7846-894A-825F-7A59D9923108}" srcId="{A8FE5DCE-60B4-3444-9DA6-527B67083545}" destId="{F8CE42D3-A3E5-BF47-8C09-8B98225B6D85}" srcOrd="1" destOrd="0" parTransId="{8DD1BFF5-CDDC-B140-8E33-1A3842EAFB9C}" sibTransId="{8E95291E-C0E1-B84F-BE03-9F855999631A}"/>
    <dgm:cxn modelId="{2A29815C-FDE4-3642-8F5D-03EF4A391222}" type="presOf" srcId="{9AFCAB0B-4A6F-FD40-91F5-EA73D6DDEE31}" destId="{43A8ED5E-3A2F-624F-AC0F-E614B063383D}" srcOrd="0" destOrd="1" presId="urn:microsoft.com/office/officeart/2005/8/layout/vList3"/>
    <dgm:cxn modelId="{F64EAB5C-64E8-664F-8AD2-2F0FE050449C}" type="presOf" srcId="{A8FE5DCE-60B4-3444-9DA6-527B67083545}" destId="{66C5B40F-3DC3-A243-B1D2-02FAF271AA9F}" srcOrd="0" destOrd="0" presId="urn:microsoft.com/office/officeart/2005/8/layout/vList3"/>
    <dgm:cxn modelId="{2B3EB163-52FE-8A4E-BEBE-64E49F5F8F85}" type="presOf" srcId="{B57F2984-439D-7A4C-8DF7-798F0C8AD03E}" destId="{66C5B40F-3DC3-A243-B1D2-02FAF271AA9F}" srcOrd="0" destOrd="3" presId="urn:microsoft.com/office/officeart/2005/8/layout/vList3"/>
    <dgm:cxn modelId="{F8D84C7D-E6B6-0149-8001-1A6523CF9FD2}" srcId="{4E92DB03-4946-F34D-A322-466E4F32B525}" destId="{1AACC1E4-D97C-7649-B290-9FB84373361B}" srcOrd="0" destOrd="0" parTransId="{73956B3B-C6EC-BD4C-B232-58415BDE03D8}" sibTransId="{6CA86FB6-67B6-DC4E-8643-C3020A37FA6D}"/>
    <dgm:cxn modelId="{7D216387-7EE0-654C-B655-A5BBE8033CFD}" type="presOf" srcId="{111AFEBB-380C-8549-A36D-9F85BB549BDF}" destId="{DDE93EE9-640E-8949-8633-7838962D8F32}" srcOrd="0" destOrd="1" presId="urn:microsoft.com/office/officeart/2005/8/layout/vList3"/>
    <dgm:cxn modelId="{D4277387-3608-254B-904D-B737170E9723}" srcId="{735AF428-743E-3240-ADEA-8F07B8776F0A}" destId="{72530C00-C6DF-884B-A90F-804E38824349}" srcOrd="1" destOrd="0" parTransId="{F72E5A9B-D965-7B41-8125-C55C1FEE21E6}" sibTransId="{97155088-6413-2747-9A8D-B12E3D5D1327}"/>
    <dgm:cxn modelId="{0F6CCEA7-739D-AB47-AA7C-5B4BE18238BF}" type="presOf" srcId="{735AF428-743E-3240-ADEA-8F07B8776F0A}" destId="{DDE93EE9-640E-8949-8633-7838962D8F32}" srcOrd="0" destOrd="0" presId="urn:microsoft.com/office/officeart/2005/8/layout/vList3"/>
    <dgm:cxn modelId="{F09CC7CE-4A33-9B47-BFCB-66FF445A0EF0}" srcId="{9579EB1E-E4D8-B746-B108-00799ACF595E}" destId="{A8FE5DCE-60B4-3444-9DA6-527B67083545}" srcOrd="0" destOrd="0" parTransId="{41350D2D-6CEE-A241-8C17-FB9DD267F980}" sibTransId="{E03B2F3A-93A1-964A-90CB-DFB30886E6C9}"/>
    <dgm:cxn modelId="{2A555FD8-6C01-BA47-AC8C-6D9C3D873E76}" type="presOf" srcId="{15784280-11FB-6C43-B72F-E3E3620615B6}" destId="{43A8ED5E-3A2F-624F-AC0F-E614B063383D}" srcOrd="0" destOrd="0" presId="urn:microsoft.com/office/officeart/2005/8/layout/vList3"/>
    <dgm:cxn modelId="{AD55F1D8-EBFB-BA49-8DC5-3AE596037C2E}" srcId="{A8FE5DCE-60B4-3444-9DA6-527B67083545}" destId="{B57F2984-439D-7A4C-8DF7-798F0C8AD03E}" srcOrd="2" destOrd="0" parTransId="{DE7C304C-135C-1A45-89C2-7BE9E8DE2FC6}" sibTransId="{B4F66B0B-DA68-CD41-A857-9310047DC446}"/>
    <dgm:cxn modelId="{222730DC-7CC0-3447-993E-872F32B85675}" srcId="{A8FE5DCE-60B4-3444-9DA6-527B67083545}" destId="{F91B3573-CF45-424B-9104-860AD0E38D29}" srcOrd="0" destOrd="0" parTransId="{2F74DF10-17F8-F746-BA19-D402D5673EE4}" sibTransId="{17260433-004E-544D-8B39-DA2525467612}"/>
    <dgm:cxn modelId="{2D0057E4-6783-B94D-B06F-63B7BF663AD4}" type="presOf" srcId="{F8CE42D3-A3E5-BF47-8C09-8B98225B6D85}" destId="{66C5B40F-3DC3-A243-B1D2-02FAF271AA9F}" srcOrd="0" destOrd="2" presId="urn:microsoft.com/office/officeart/2005/8/layout/vList3"/>
    <dgm:cxn modelId="{1F35FFE8-7F55-9048-BA83-0B7ECCEFBBD2}" type="presOf" srcId="{7A4404BF-7569-EF48-9170-0900552A92A4}" destId="{DDE93EE9-640E-8949-8633-7838962D8F32}" srcOrd="0" destOrd="3" presId="urn:microsoft.com/office/officeart/2005/8/layout/vList3"/>
    <dgm:cxn modelId="{05685DF1-2B9B-0C4E-BEB3-FDE7170AE46F}" type="presOf" srcId="{1AACC1E4-D97C-7649-B290-9FB84373361B}" destId="{C4EF3A5A-D185-1844-8691-A07F21BD6F05}" srcOrd="0" destOrd="1" presId="urn:microsoft.com/office/officeart/2005/8/layout/vList3"/>
    <dgm:cxn modelId="{9DC0475A-858B-E54E-8355-E80421390064}" type="presParOf" srcId="{667583BF-D7DB-6643-A6B3-44A95A6CE517}" destId="{8F4A7258-1C78-974B-89B2-155EBA601D82}" srcOrd="0" destOrd="0" presId="urn:microsoft.com/office/officeart/2005/8/layout/vList3"/>
    <dgm:cxn modelId="{3DD235CD-5627-C544-A378-4042A7F6DFBF}" type="presParOf" srcId="{8F4A7258-1C78-974B-89B2-155EBA601D82}" destId="{E076F36E-ACFB-664A-84B9-417785C99838}" srcOrd="0" destOrd="0" presId="urn:microsoft.com/office/officeart/2005/8/layout/vList3"/>
    <dgm:cxn modelId="{22D88CB0-07F3-2247-8BAE-CDB500C46AC3}" type="presParOf" srcId="{8F4A7258-1C78-974B-89B2-155EBA601D82}" destId="{66C5B40F-3DC3-A243-B1D2-02FAF271AA9F}" srcOrd="1" destOrd="0" presId="urn:microsoft.com/office/officeart/2005/8/layout/vList3"/>
    <dgm:cxn modelId="{7F29591D-0B7B-DE49-BA28-F48DE8FF3B3B}" type="presParOf" srcId="{667583BF-D7DB-6643-A6B3-44A95A6CE517}" destId="{C6CEEA1C-0DD1-B449-9D96-37A83D93317B}" srcOrd="1" destOrd="0" presId="urn:microsoft.com/office/officeart/2005/8/layout/vList3"/>
    <dgm:cxn modelId="{2C009D09-5F9C-2042-9ACF-D8355209A730}" type="presParOf" srcId="{667583BF-D7DB-6643-A6B3-44A95A6CE517}" destId="{4E8DBEAC-D37C-574F-B49D-305E94153B88}" srcOrd="2" destOrd="0" presId="urn:microsoft.com/office/officeart/2005/8/layout/vList3"/>
    <dgm:cxn modelId="{6D01E8E6-C97F-644D-BCB8-5D2C6B8DCF76}" type="presParOf" srcId="{4E8DBEAC-D37C-574F-B49D-305E94153B88}" destId="{ADABF73B-3442-6D4C-A271-F74376F00F13}" srcOrd="0" destOrd="0" presId="urn:microsoft.com/office/officeart/2005/8/layout/vList3"/>
    <dgm:cxn modelId="{4E1F4B12-E01D-AA4A-849F-13C2208E74AC}" type="presParOf" srcId="{4E8DBEAC-D37C-574F-B49D-305E94153B88}" destId="{DDE93EE9-640E-8949-8633-7838962D8F32}" srcOrd="1" destOrd="0" presId="urn:microsoft.com/office/officeart/2005/8/layout/vList3"/>
    <dgm:cxn modelId="{8AEE7E73-CBAA-7049-9FCE-266750BF6648}" type="presParOf" srcId="{667583BF-D7DB-6643-A6B3-44A95A6CE517}" destId="{762C2228-D6EF-DF40-B92B-41856E4FAD42}" srcOrd="3" destOrd="0" presId="urn:microsoft.com/office/officeart/2005/8/layout/vList3"/>
    <dgm:cxn modelId="{3E456E96-EF26-9846-B9C9-284DEDAA0AD4}" type="presParOf" srcId="{667583BF-D7DB-6643-A6B3-44A95A6CE517}" destId="{5D95B1A6-5FC6-634F-952D-CC8C4ACF4908}" srcOrd="4" destOrd="0" presId="urn:microsoft.com/office/officeart/2005/8/layout/vList3"/>
    <dgm:cxn modelId="{34C6426E-3ADA-8F49-956A-2207722A61F2}" type="presParOf" srcId="{5D95B1A6-5FC6-634F-952D-CC8C4ACF4908}" destId="{A287A4A4-2449-1D4A-859D-6F887370AACD}" srcOrd="0" destOrd="0" presId="urn:microsoft.com/office/officeart/2005/8/layout/vList3"/>
    <dgm:cxn modelId="{E0E25344-2B8A-F04B-897E-71F1D616CFE1}" type="presParOf" srcId="{5D95B1A6-5FC6-634F-952D-CC8C4ACF4908}" destId="{43A8ED5E-3A2F-624F-AC0F-E614B063383D}" srcOrd="1" destOrd="0" presId="urn:microsoft.com/office/officeart/2005/8/layout/vList3"/>
    <dgm:cxn modelId="{81831106-433E-BD44-B2FC-0E170F6916C3}" type="presParOf" srcId="{667583BF-D7DB-6643-A6B3-44A95A6CE517}" destId="{0CD5238F-5788-B443-B901-374B112C0AAB}" srcOrd="5" destOrd="0" presId="urn:microsoft.com/office/officeart/2005/8/layout/vList3"/>
    <dgm:cxn modelId="{4399B87A-289E-A844-99C3-CB6E4C141512}" type="presParOf" srcId="{667583BF-D7DB-6643-A6B3-44A95A6CE517}" destId="{327D941D-A5C0-B542-B18E-434BDF6FA27B}" srcOrd="6" destOrd="0" presId="urn:microsoft.com/office/officeart/2005/8/layout/vList3"/>
    <dgm:cxn modelId="{CF03BC2E-69F6-3D4B-8D8B-E95329B2C990}" type="presParOf" srcId="{327D941D-A5C0-B542-B18E-434BDF6FA27B}" destId="{B4DAB6E0-E1BD-7F44-BB95-AD2FC5F9489C}" srcOrd="0" destOrd="0" presId="urn:microsoft.com/office/officeart/2005/8/layout/vList3"/>
    <dgm:cxn modelId="{D8DA7F02-2000-6241-A325-DEE58A7F10D6}" type="presParOf" srcId="{327D941D-A5C0-B542-B18E-434BDF6FA27B}" destId="{C4EF3A5A-D185-1844-8691-A07F21BD6F0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23576-EEE1-4B46-9CAD-EF308027047D}" type="doc">
      <dgm:prSet loTypeId="urn:microsoft.com/office/officeart/2008/layout/Lin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3635CE0-007D-0143-A885-DE8879BB66F8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r>
            <a:rPr lang="en-GB" dirty="0"/>
            <a:t>Fundamental Questions</a:t>
          </a:r>
        </a:p>
      </dgm:t>
    </dgm:pt>
    <dgm:pt modelId="{FB72C91E-9A26-2444-AC66-FDFA5EED8CDA}" type="parTrans" cxnId="{C4B07D13-E52F-1C41-B4CD-98ACFAD658B8}">
      <dgm:prSet/>
      <dgm:spPr/>
      <dgm:t>
        <a:bodyPr/>
        <a:lstStyle/>
        <a:p>
          <a:endParaRPr lang="en-GB"/>
        </a:p>
      </dgm:t>
    </dgm:pt>
    <dgm:pt modelId="{B687384B-96BF-614E-9F24-D64EC06365EA}" type="sibTrans" cxnId="{C4B07D13-E52F-1C41-B4CD-98ACFAD658B8}">
      <dgm:prSet/>
      <dgm:spPr/>
      <dgm:t>
        <a:bodyPr/>
        <a:lstStyle/>
        <a:p>
          <a:endParaRPr lang="en-GB"/>
        </a:p>
      </dgm:t>
    </dgm:pt>
    <dgm:pt modelId="{21DD4B1C-F177-2D40-853C-45C89713591D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r>
            <a:rPr lang="en-GB" dirty="0"/>
            <a:t>Expected Results</a:t>
          </a:r>
        </a:p>
      </dgm:t>
    </dgm:pt>
    <dgm:pt modelId="{29A70577-02D1-2B44-BE51-E98B79739E89}" type="parTrans" cxnId="{8B3E4A18-F74E-FD4F-8357-7A96C8322253}">
      <dgm:prSet/>
      <dgm:spPr/>
      <dgm:t>
        <a:bodyPr/>
        <a:lstStyle/>
        <a:p>
          <a:endParaRPr lang="en-GB"/>
        </a:p>
      </dgm:t>
    </dgm:pt>
    <dgm:pt modelId="{81CF3B42-EAED-DA4A-BF75-237F9670F569}" type="sibTrans" cxnId="{8B3E4A18-F74E-FD4F-8357-7A96C8322253}">
      <dgm:prSet/>
      <dgm:spPr/>
      <dgm:t>
        <a:bodyPr/>
        <a:lstStyle/>
        <a:p>
          <a:endParaRPr lang="en-GB"/>
        </a:p>
      </dgm:t>
    </dgm:pt>
    <dgm:pt modelId="{8F095D5D-BD9B-4093-8521-740E761896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How does a general speed limit affect highway traffic?</a:t>
          </a:r>
        </a:p>
      </dgm:t>
    </dgm:pt>
    <dgm:pt modelId="{07F1F92C-7941-4A60-A40B-5F3F757A0BA4}" type="parTrans" cxnId="{A0560E5C-7E2C-4193-B6A3-7E78E5AA3610}">
      <dgm:prSet/>
      <dgm:spPr/>
      <dgm:t>
        <a:bodyPr/>
        <a:lstStyle/>
        <a:p>
          <a:endParaRPr lang="en-DE"/>
        </a:p>
      </dgm:t>
    </dgm:pt>
    <dgm:pt modelId="{DF10E4FE-BF6F-4939-9DC1-C3DB3C9A9497}" type="sibTrans" cxnId="{A0560E5C-7E2C-4193-B6A3-7E78E5AA3610}">
      <dgm:prSet/>
      <dgm:spPr/>
      <dgm:t>
        <a:bodyPr/>
        <a:lstStyle/>
        <a:p>
          <a:endParaRPr lang="en-DE"/>
        </a:p>
      </dgm:t>
    </dgm:pt>
    <dgm:pt modelId="{B8DC3612-B8F3-4FBA-B160-93FD67B49B8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How do the results change when changing proportions and types of vehicles?</a:t>
          </a:r>
        </a:p>
      </dgm:t>
    </dgm:pt>
    <dgm:pt modelId="{DE0262CB-B83E-4B50-B870-D498EFD93767}" type="parTrans" cxnId="{3BB9CCC4-D599-4C84-B608-6F6E780E76AA}">
      <dgm:prSet/>
      <dgm:spPr/>
      <dgm:t>
        <a:bodyPr/>
        <a:lstStyle/>
        <a:p>
          <a:endParaRPr lang="en-DE"/>
        </a:p>
      </dgm:t>
    </dgm:pt>
    <dgm:pt modelId="{F5C35EB8-7D4A-402D-9228-CF4356EE304A}" type="sibTrans" cxnId="{3BB9CCC4-D599-4C84-B608-6F6E780E76AA}">
      <dgm:prSet/>
      <dgm:spPr/>
      <dgm:t>
        <a:bodyPr/>
        <a:lstStyle/>
        <a:p>
          <a:endParaRPr lang="en-DE"/>
        </a:p>
      </dgm:t>
    </dgm:pt>
    <dgm:pt modelId="{27555585-54D4-4454-82BB-028581E6F8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How do the results change when introducing random perturbations?</a:t>
          </a:r>
          <a:endParaRPr lang="en-DE" dirty="0"/>
        </a:p>
      </dgm:t>
    </dgm:pt>
    <dgm:pt modelId="{098557DC-15E0-4A87-AD29-2F1F6C1228C7}" type="parTrans" cxnId="{DBC0B565-62CB-4D82-9F4B-300314BBDEFA}">
      <dgm:prSet/>
      <dgm:spPr/>
      <dgm:t>
        <a:bodyPr/>
        <a:lstStyle/>
        <a:p>
          <a:endParaRPr lang="en-DE"/>
        </a:p>
      </dgm:t>
    </dgm:pt>
    <dgm:pt modelId="{1AE3769D-B513-48D3-953D-65A8148451B3}" type="sibTrans" cxnId="{DBC0B565-62CB-4D82-9F4B-300314BBDEFA}">
      <dgm:prSet/>
      <dgm:spPr/>
      <dgm:t>
        <a:bodyPr/>
        <a:lstStyle/>
        <a:p>
          <a:endParaRPr lang="en-DE"/>
        </a:p>
      </dgm:t>
    </dgm:pt>
    <dgm:pt modelId="{38D67C66-169B-4E4A-B5CE-5E4FF5BB572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General speed limit decreases traffic congestion and thus increases highway throughput in basically all situations</a:t>
          </a:r>
          <a:endParaRPr lang="en-DE" dirty="0"/>
        </a:p>
      </dgm:t>
    </dgm:pt>
    <dgm:pt modelId="{8D1B2769-1147-4C3E-84AC-E3C376ADD96E}" type="parTrans" cxnId="{6221FDFE-8CCB-4C55-AE0A-9FEA12E6CE69}">
      <dgm:prSet/>
      <dgm:spPr/>
      <dgm:t>
        <a:bodyPr/>
        <a:lstStyle/>
        <a:p>
          <a:endParaRPr lang="en-DE"/>
        </a:p>
      </dgm:t>
    </dgm:pt>
    <dgm:pt modelId="{CBEEBBAF-224C-4FDC-B66C-C5232521AC5B}" type="sibTrans" cxnId="{6221FDFE-8CCB-4C55-AE0A-9FEA12E6CE69}">
      <dgm:prSet/>
      <dgm:spPr/>
      <dgm:t>
        <a:bodyPr/>
        <a:lstStyle/>
        <a:p>
          <a:endParaRPr lang="en-DE"/>
        </a:p>
      </dgm:t>
    </dgm:pt>
    <dgm:pt modelId="{A1206239-56FD-8042-99CB-E0B618EBBD63}" type="pres">
      <dgm:prSet presAssocID="{B1623576-EEE1-4B46-9CAD-EF308027047D}" presName="vert0" presStyleCnt="0">
        <dgm:presLayoutVars>
          <dgm:dir/>
          <dgm:animOne val="branch"/>
          <dgm:animLvl val="lvl"/>
        </dgm:presLayoutVars>
      </dgm:prSet>
      <dgm:spPr/>
    </dgm:pt>
    <dgm:pt modelId="{40A25540-1C94-5E42-8B06-C8D3F1437F57}" type="pres">
      <dgm:prSet presAssocID="{03635CE0-007D-0143-A885-DE8879BB66F8}" presName="thickLine" presStyleLbl="alignNode1" presStyleIdx="0" presStyleCnt="2"/>
      <dgm:spPr/>
    </dgm:pt>
    <dgm:pt modelId="{F106BF24-774D-4F45-A9EA-BE6526B3D221}" type="pres">
      <dgm:prSet presAssocID="{03635CE0-007D-0143-A885-DE8879BB66F8}" presName="horz1" presStyleCnt="0"/>
      <dgm:spPr/>
    </dgm:pt>
    <dgm:pt modelId="{2B9EEAB0-82AE-B34C-9F82-990264D197D5}" type="pres">
      <dgm:prSet presAssocID="{03635CE0-007D-0143-A885-DE8879BB66F8}" presName="tx1" presStyleLbl="revTx" presStyleIdx="0" presStyleCnt="6"/>
      <dgm:spPr/>
    </dgm:pt>
    <dgm:pt modelId="{DD6716AD-81E6-7342-8DA7-EF8EEEC8CA88}" type="pres">
      <dgm:prSet presAssocID="{03635CE0-007D-0143-A885-DE8879BB66F8}" presName="vert1" presStyleCnt="0"/>
      <dgm:spPr/>
    </dgm:pt>
    <dgm:pt modelId="{F0407422-1211-4050-9380-D7A2CDA89F44}" type="pres">
      <dgm:prSet presAssocID="{8F095D5D-BD9B-4093-8521-740E76189664}" presName="vertSpace2a" presStyleCnt="0"/>
      <dgm:spPr/>
    </dgm:pt>
    <dgm:pt modelId="{58BBEAEF-4A17-4265-AE3A-456531E80E67}" type="pres">
      <dgm:prSet presAssocID="{8F095D5D-BD9B-4093-8521-740E76189664}" presName="horz2" presStyleCnt="0"/>
      <dgm:spPr/>
    </dgm:pt>
    <dgm:pt modelId="{CAAD792C-2040-454C-81A1-07F24148551E}" type="pres">
      <dgm:prSet presAssocID="{8F095D5D-BD9B-4093-8521-740E76189664}" presName="horzSpace2" presStyleCnt="0"/>
      <dgm:spPr/>
    </dgm:pt>
    <dgm:pt modelId="{77D99000-4B13-4A99-B81C-B8E32B3FFB7B}" type="pres">
      <dgm:prSet presAssocID="{8F095D5D-BD9B-4093-8521-740E76189664}" presName="tx2" presStyleLbl="revTx" presStyleIdx="1" presStyleCnt="6"/>
      <dgm:spPr/>
    </dgm:pt>
    <dgm:pt modelId="{0A9C8CCB-27DC-472A-937E-D531949C6405}" type="pres">
      <dgm:prSet presAssocID="{8F095D5D-BD9B-4093-8521-740E76189664}" presName="vert2" presStyleCnt="0"/>
      <dgm:spPr/>
    </dgm:pt>
    <dgm:pt modelId="{EACC6ECB-BC10-4CB3-8FCD-DF27DAAABBD8}" type="pres">
      <dgm:prSet presAssocID="{8F095D5D-BD9B-4093-8521-740E76189664}" presName="thinLine2b" presStyleLbl="callout" presStyleIdx="0" presStyleCnt="4"/>
      <dgm:spPr/>
    </dgm:pt>
    <dgm:pt modelId="{FFB163D2-5074-40EC-9E4B-C1DF4B065748}" type="pres">
      <dgm:prSet presAssocID="{8F095D5D-BD9B-4093-8521-740E76189664}" presName="vertSpace2b" presStyleCnt="0"/>
      <dgm:spPr/>
    </dgm:pt>
    <dgm:pt modelId="{D9954382-4F08-4BAE-8FD6-C904A566C1E3}" type="pres">
      <dgm:prSet presAssocID="{B8DC3612-B8F3-4FBA-B160-93FD67B49B86}" presName="horz2" presStyleCnt="0"/>
      <dgm:spPr/>
    </dgm:pt>
    <dgm:pt modelId="{CB57FD71-8DFA-4B6D-B230-B779132AA1F1}" type="pres">
      <dgm:prSet presAssocID="{B8DC3612-B8F3-4FBA-B160-93FD67B49B86}" presName="horzSpace2" presStyleCnt="0"/>
      <dgm:spPr/>
    </dgm:pt>
    <dgm:pt modelId="{CF74CEB9-CFFC-4540-A4AF-2924491048E2}" type="pres">
      <dgm:prSet presAssocID="{B8DC3612-B8F3-4FBA-B160-93FD67B49B86}" presName="tx2" presStyleLbl="revTx" presStyleIdx="2" presStyleCnt="6"/>
      <dgm:spPr/>
    </dgm:pt>
    <dgm:pt modelId="{E4C65638-1504-40EE-804C-B7427287D9A1}" type="pres">
      <dgm:prSet presAssocID="{B8DC3612-B8F3-4FBA-B160-93FD67B49B86}" presName="vert2" presStyleCnt="0"/>
      <dgm:spPr/>
    </dgm:pt>
    <dgm:pt modelId="{B45944E9-ACDB-4101-BE78-8F8081FA607D}" type="pres">
      <dgm:prSet presAssocID="{B8DC3612-B8F3-4FBA-B160-93FD67B49B86}" presName="thinLine2b" presStyleLbl="callout" presStyleIdx="1" presStyleCnt="4"/>
      <dgm:spPr/>
    </dgm:pt>
    <dgm:pt modelId="{3AF987F3-79D8-4558-BA6E-086D931BA070}" type="pres">
      <dgm:prSet presAssocID="{B8DC3612-B8F3-4FBA-B160-93FD67B49B86}" presName="vertSpace2b" presStyleCnt="0"/>
      <dgm:spPr/>
    </dgm:pt>
    <dgm:pt modelId="{7484F818-B647-4CC3-A8F1-E95A5DC9F38D}" type="pres">
      <dgm:prSet presAssocID="{27555585-54D4-4454-82BB-028581E6F80B}" presName="horz2" presStyleCnt="0"/>
      <dgm:spPr/>
    </dgm:pt>
    <dgm:pt modelId="{F529C72C-6CA8-4E92-AEB1-C7E739B5B719}" type="pres">
      <dgm:prSet presAssocID="{27555585-54D4-4454-82BB-028581E6F80B}" presName="horzSpace2" presStyleCnt="0"/>
      <dgm:spPr/>
    </dgm:pt>
    <dgm:pt modelId="{20A570E6-1BE9-41CE-88D9-04BCA61FF2A9}" type="pres">
      <dgm:prSet presAssocID="{27555585-54D4-4454-82BB-028581E6F80B}" presName="tx2" presStyleLbl="revTx" presStyleIdx="3" presStyleCnt="6"/>
      <dgm:spPr/>
    </dgm:pt>
    <dgm:pt modelId="{939C39C4-4B4F-4737-B5CF-1C9A696A487F}" type="pres">
      <dgm:prSet presAssocID="{27555585-54D4-4454-82BB-028581E6F80B}" presName="vert2" presStyleCnt="0"/>
      <dgm:spPr/>
    </dgm:pt>
    <dgm:pt modelId="{51D88F53-CCED-4742-A092-BB7138316C6D}" type="pres">
      <dgm:prSet presAssocID="{27555585-54D4-4454-82BB-028581E6F80B}" presName="thinLine2b" presStyleLbl="callout" presStyleIdx="2" presStyleCnt="4"/>
      <dgm:spPr/>
    </dgm:pt>
    <dgm:pt modelId="{88EA367F-C1C8-4629-928B-9B10B5BE263D}" type="pres">
      <dgm:prSet presAssocID="{27555585-54D4-4454-82BB-028581E6F80B}" presName="vertSpace2b" presStyleCnt="0"/>
      <dgm:spPr/>
    </dgm:pt>
    <dgm:pt modelId="{03A4CD68-3F51-6648-89E8-5BD8002B7095}" type="pres">
      <dgm:prSet presAssocID="{21DD4B1C-F177-2D40-853C-45C89713591D}" presName="thickLine" presStyleLbl="alignNode1" presStyleIdx="1" presStyleCnt="2"/>
      <dgm:spPr/>
    </dgm:pt>
    <dgm:pt modelId="{58457FB2-38CB-A346-9BB6-5603DAB88C9B}" type="pres">
      <dgm:prSet presAssocID="{21DD4B1C-F177-2D40-853C-45C89713591D}" presName="horz1" presStyleCnt="0"/>
      <dgm:spPr/>
    </dgm:pt>
    <dgm:pt modelId="{108ED0FB-EAD5-7549-83E7-2E5AC2F2ED97}" type="pres">
      <dgm:prSet presAssocID="{21DD4B1C-F177-2D40-853C-45C89713591D}" presName="tx1" presStyleLbl="revTx" presStyleIdx="4" presStyleCnt="6" custScaleX="100064"/>
      <dgm:spPr/>
    </dgm:pt>
    <dgm:pt modelId="{0ED39788-7BA7-534D-B61E-DBD38E379513}" type="pres">
      <dgm:prSet presAssocID="{21DD4B1C-F177-2D40-853C-45C89713591D}" presName="vert1" presStyleCnt="0"/>
      <dgm:spPr/>
    </dgm:pt>
    <dgm:pt modelId="{0F931071-19F3-493F-A1CA-54F75C902FCA}" type="pres">
      <dgm:prSet presAssocID="{38D67C66-169B-4E4A-B5CE-5E4FF5BB5729}" presName="vertSpace2a" presStyleCnt="0"/>
      <dgm:spPr/>
    </dgm:pt>
    <dgm:pt modelId="{64061C50-A375-4730-8424-548DAA9BE02B}" type="pres">
      <dgm:prSet presAssocID="{38D67C66-169B-4E4A-B5CE-5E4FF5BB5729}" presName="horz2" presStyleCnt="0"/>
      <dgm:spPr/>
    </dgm:pt>
    <dgm:pt modelId="{3F7537F5-EEBB-4819-A767-E4BC35D44F11}" type="pres">
      <dgm:prSet presAssocID="{38D67C66-169B-4E4A-B5CE-5E4FF5BB5729}" presName="horzSpace2" presStyleCnt="0"/>
      <dgm:spPr/>
    </dgm:pt>
    <dgm:pt modelId="{5B54A0DD-CBE6-4959-B102-EE44C61B6E9D}" type="pres">
      <dgm:prSet presAssocID="{38D67C66-169B-4E4A-B5CE-5E4FF5BB5729}" presName="tx2" presStyleLbl="revTx" presStyleIdx="5" presStyleCnt="6"/>
      <dgm:spPr/>
    </dgm:pt>
    <dgm:pt modelId="{11775514-5BDA-48D9-9839-92FAAD92070B}" type="pres">
      <dgm:prSet presAssocID="{38D67C66-169B-4E4A-B5CE-5E4FF5BB5729}" presName="vert2" presStyleCnt="0"/>
      <dgm:spPr/>
    </dgm:pt>
    <dgm:pt modelId="{E0DC009B-8574-409E-B591-5FD647440ECD}" type="pres">
      <dgm:prSet presAssocID="{38D67C66-169B-4E4A-B5CE-5E4FF5BB5729}" presName="thinLine2b" presStyleLbl="callout" presStyleIdx="3" presStyleCnt="4"/>
      <dgm:spPr/>
    </dgm:pt>
    <dgm:pt modelId="{6C2C2309-EDD2-4AE4-9D2C-3793FD858858}" type="pres">
      <dgm:prSet presAssocID="{38D67C66-169B-4E4A-B5CE-5E4FF5BB5729}" presName="vertSpace2b" presStyleCnt="0"/>
      <dgm:spPr/>
    </dgm:pt>
  </dgm:ptLst>
  <dgm:cxnLst>
    <dgm:cxn modelId="{C7932405-BF3D-6644-82C7-210BFD6AD20A}" type="presOf" srcId="{B1623576-EEE1-4B46-9CAD-EF308027047D}" destId="{A1206239-56FD-8042-99CB-E0B618EBBD63}" srcOrd="0" destOrd="0" presId="urn:microsoft.com/office/officeart/2008/layout/LinedList"/>
    <dgm:cxn modelId="{C4B07D13-E52F-1C41-B4CD-98ACFAD658B8}" srcId="{B1623576-EEE1-4B46-9CAD-EF308027047D}" destId="{03635CE0-007D-0143-A885-DE8879BB66F8}" srcOrd="0" destOrd="0" parTransId="{FB72C91E-9A26-2444-AC66-FDFA5EED8CDA}" sibTransId="{B687384B-96BF-614E-9F24-D64EC06365EA}"/>
    <dgm:cxn modelId="{8B3E4A18-F74E-FD4F-8357-7A96C8322253}" srcId="{B1623576-EEE1-4B46-9CAD-EF308027047D}" destId="{21DD4B1C-F177-2D40-853C-45C89713591D}" srcOrd="1" destOrd="0" parTransId="{29A70577-02D1-2B44-BE51-E98B79739E89}" sibTransId="{81CF3B42-EAED-DA4A-BF75-237F9670F569}"/>
    <dgm:cxn modelId="{A0560E5C-7E2C-4193-B6A3-7E78E5AA3610}" srcId="{03635CE0-007D-0143-A885-DE8879BB66F8}" destId="{8F095D5D-BD9B-4093-8521-740E76189664}" srcOrd="0" destOrd="0" parTransId="{07F1F92C-7941-4A60-A40B-5F3F757A0BA4}" sibTransId="{DF10E4FE-BF6F-4939-9DC1-C3DB3C9A9497}"/>
    <dgm:cxn modelId="{DBC0B565-62CB-4D82-9F4B-300314BBDEFA}" srcId="{03635CE0-007D-0143-A885-DE8879BB66F8}" destId="{27555585-54D4-4454-82BB-028581E6F80B}" srcOrd="2" destOrd="0" parTransId="{098557DC-15E0-4A87-AD29-2F1F6C1228C7}" sibTransId="{1AE3769D-B513-48D3-953D-65A8148451B3}"/>
    <dgm:cxn modelId="{88873B6E-EBDA-4F37-ACC9-3040819FE1B8}" type="presOf" srcId="{27555585-54D4-4454-82BB-028581E6F80B}" destId="{20A570E6-1BE9-41CE-88D9-04BCA61FF2A9}" srcOrd="0" destOrd="0" presId="urn:microsoft.com/office/officeart/2008/layout/LinedList"/>
    <dgm:cxn modelId="{69430174-1980-F548-AF42-49604E087417}" type="presOf" srcId="{03635CE0-007D-0143-A885-DE8879BB66F8}" destId="{2B9EEAB0-82AE-B34C-9F82-990264D197D5}" srcOrd="0" destOrd="0" presId="urn:microsoft.com/office/officeart/2008/layout/LinedList"/>
    <dgm:cxn modelId="{3BB9CCC4-D599-4C84-B608-6F6E780E76AA}" srcId="{03635CE0-007D-0143-A885-DE8879BB66F8}" destId="{B8DC3612-B8F3-4FBA-B160-93FD67B49B86}" srcOrd="1" destOrd="0" parTransId="{DE0262CB-B83E-4B50-B870-D498EFD93767}" sibTransId="{F5C35EB8-7D4A-402D-9228-CF4356EE304A}"/>
    <dgm:cxn modelId="{E87403CD-C3A4-214D-BD6B-E7C72F1066B9}" type="presOf" srcId="{21DD4B1C-F177-2D40-853C-45C89713591D}" destId="{108ED0FB-EAD5-7549-83E7-2E5AC2F2ED97}" srcOrd="0" destOrd="0" presId="urn:microsoft.com/office/officeart/2008/layout/LinedList"/>
    <dgm:cxn modelId="{8A7254E9-2F73-4DC1-A0E8-36417FB2BD32}" type="presOf" srcId="{8F095D5D-BD9B-4093-8521-740E76189664}" destId="{77D99000-4B13-4A99-B81C-B8E32B3FFB7B}" srcOrd="0" destOrd="0" presId="urn:microsoft.com/office/officeart/2008/layout/LinedList"/>
    <dgm:cxn modelId="{B8A60BEC-8B53-41AF-8BF5-88EAFD292394}" type="presOf" srcId="{38D67C66-169B-4E4A-B5CE-5E4FF5BB5729}" destId="{5B54A0DD-CBE6-4959-B102-EE44C61B6E9D}" srcOrd="0" destOrd="0" presId="urn:microsoft.com/office/officeart/2008/layout/LinedList"/>
    <dgm:cxn modelId="{F3ED09FA-21F9-4FB7-9FF2-065C668E1B91}" type="presOf" srcId="{B8DC3612-B8F3-4FBA-B160-93FD67B49B86}" destId="{CF74CEB9-CFFC-4540-A4AF-2924491048E2}" srcOrd="0" destOrd="0" presId="urn:microsoft.com/office/officeart/2008/layout/LinedList"/>
    <dgm:cxn modelId="{6221FDFE-8CCB-4C55-AE0A-9FEA12E6CE69}" srcId="{21DD4B1C-F177-2D40-853C-45C89713591D}" destId="{38D67C66-169B-4E4A-B5CE-5E4FF5BB5729}" srcOrd="0" destOrd="0" parTransId="{8D1B2769-1147-4C3E-84AC-E3C376ADD96E}" sibTransId="{CBEEBBAF-224C-4FDC-B66C-C5232521AC5B}"/>
    <dgm:cxn modelId="{E1A5D236-DBC0-9046-8A58-E618D9B59A71}" type="presParOf" srcId="{A1206239-56FD-8042-99CB-E0B618EBBD63}" destId="{40A25540-1C94-5E42-8B06-C8D3F1437F57}" srcOrd="0" destOrd="0" presId="urn:microsoft.com/office/officeart/2008/layout/LinedList"/>
    <dgm:cxn modelId="{E8443D7A-8980-7D49-ACB1-B0F17537C9C9}" type="presParOf" srcId="{A1206239-56FD-8042-99CB-E0B618EBBD63}" destId="{F106BF24-774D-4F45-A9EA-BE6526B3D221}" srcOrd="1" destOrd="0" presId="urn:microsoft.com/office/officeart/2008/layout/LinedList"/>
    <dgm:cxn modelId="{4CD1CC8D-D6C7-6448-BEA9-CE37DA8AC536}" type="presParOf" srcId="{F106BF24-774D-4F45-A9EA-BE6526B3D221}" destId="{2B9EEAB0-82AE-B34C-9F82-990264D197D5}" srcOrd="0" destOrd="0" presId="urn:microsoft.com/office/officeart/2008/layout/LinedList"/>
    <dgm:cxn modelId="{A7217FF2-4163-B841-872A-4BB7C963A8A4}" type="presParOf" srcId="{F106BF24-774D-4F45-A9EA-BE6526B3D221}" destId="{DD6716AD-81E6-7342-8DA7-EF8EEEC8CA88}" srcOrd="1" destOrd="0" presId="urn:microsoft.com/office/officeart/2008/layout/LinedList"/>
    <dgm:cxn modelId="{80C23B82-BAA9-489E-85C5-345EA67FB55A}" type="presParOf" srcId="{DD6716AD-81E6-7342-8DA7-EF8EEEC8CA88}" destId="{F0407422-1211-4050-9380-D7A2CDA89F44}" srcOrd="0" destOrd="0" presId="urn:microsoft.com/office/officeart/2008/layout/LinedList"/>
    <dgm:cxn modelId="{DA397A11-332C-4B8E-80C4-13233AFC1807}" type="presParOf" srcId="{DD6716AD-81E6-7342-8DA7-EF8EEEC8CA88}" destId="{58BBEAEF-4A17-4265-AE3A-456531E80E67}" srcOrd="1" destOrd="0" presId="urn:microsoft.com/office/officeart/2008/layout/LinedList"/>
    <dgm:cxn modelId="{58F1C674-86DD-411C-B403-657161337B2B}" type="presParOf" srcId="{58BBEAEF-4A17-4265-AE3A-456531E80E67}" destId="{CAAD792C-2040-454C-81A1-07F24148551E}" srcOrd="0" destOrd="0" presId="urn:microsoft.com/office/officeart/2008/layout/LinedList"/>
    <dgm:cxn modelId="{6B789AE0-4251-4396-9E60-34B3EE5F4968}" type="presParOf" srcId="{58BBEAEF-4A17-4265-AE3A-456531E80E67}" destId="{77D99000-4B13-4A99-B81C-B8E32B3FFB7B}" srcOrd="1" destOrd="0" presId="urn:microsoft.com/office/officeart/2008/layout/LinedList"/>
    <dgm:cxn modelId="{120ACE49-5C12-405D-88BE-943E3B983643}" type="presParOf" srcId="{58BBEAEF-4A17-4265-AE3A-456531E80E67}" destId="{0A9C8CCB-27DC-472A-937E-D531949C6405}" srcOrd="2" destOrd="0" presId="urn:microsoft.com/office/officeart/2008/layout/LinedList"/>
    <dgm:cxn modelId="{C4C05FF0-92AB-46F8-9973-F45558BAA8A8}" type="presParOf" srcId="{DD6716AD-81E6-7342-8DA7-EF8EEEC8CA88}" destId="{EACC6ECB-BC10-4CB3-8FCD-DF27DAAABBD8}" srcOrd="2" destOrd="0" presId="urn:microsoft.com/office/officeart/2008/layout/LinedList"/>
    <dgm:cxn modelId="{6A796618-DF7F-4F37-AD21-CF4D66C8E1FD}" type="presParOf" srcId="{DD6716AD-81E6-7342-8DA7-EF8EEEC8CA88}" destId="{FFB163D2-5074-40EC-9E4B-C1DF4B065748}" srcOrd="3" destOrd="0" presId="urn:microsoft.com/office/officeart/2008/layout/LinedList"/>
    <dgm:cxn modelId="{340C2C29-1330-46E5-8383-582AAA5452EB}" type="presParOf" srcId="{DD6716AD-81E6-7342-8DA7-EF8EEEC8CA88}" destId="{D9954382-4F08-4BAE-8FD6-C904A566C1E3}" srcOrd="4" destOrd="0" presId="urn:microsoft.com/office/officeart/2008/layout/LinedList"/>
    <dgm:cxn modelId="{0FED11BC-3E0E-4880-8FD4-3FA21E764735}" type="presParOf" srcId="{D9954382-4F08-4BAE-8FD6-C904A566C1E3}" destId="{CB57FD71-8DFA-4B6D-B230-B779132AA1F1}" srcOrd="0" destOrd="0" presId="urn:microsoft.com/office/officeart/2008/layout/LinedList"/>
    <dgm:cxn modelId="{FCC8A9CB-E43A-4831-A8C7-940814B8579F}" type="presParOf" srcId="{D9954382-4F08-4BAE-8FD6-C904A566C1E3}" destId="{CF74CEB9-CFFC-4540-A4AF-2924491048E2}" srcOrd="1" destOrd="0" presId="urn:microsoft.com/office/officeart/2008/layout/LinedList"/>
    <dgm:cxn modelId="{2832A616-3FC4-4C60-A30F-E5310C24EE97}" type="presParOf" srcId="{D9954382-4F08-4BAE-8FD6-C904A566C1E3}" destId="{E4C65638-1504-40EE-804C-B7427287D9A1}" srcOrd="2" destOrd="0" presId="urn:microsoft.com/office/officeart/2008/layout/LinedList"/>
    <dgm:cxn modelId="{28D45D0D-DC5A-45C6-87C2-DCA2268B6B51}" type="presParOf" srcId="{DD6716AD-81E6-7342-8DA7-EF8EEEC8CA88}" destId="{B45944E9-ACDB-4101-BE78-8F8081FA607D}" srcOrd="5" destOrd="0" presId="urn:microsoft.com/office/officeart/2008/layout/LinedList"/>
    <dgm:cxn modelId="{23BAD930-361F-4F3E-9976-F16EF45BAE7F}" type="presParOf" srcId="{DD6716AD-81E6-7342-8DA7-EF8EEEC8CA88}" destId="{3AF987F3-79D8-4558-BA6E-086D931BA070}" srcOrd="6" destOrd="0" presId="urn:microsoft.com/office/officeart/2008/layout/LinedList"/>
    <dgm:cxn modelId="{A911A7CE-8052-451C-9E37-688713AAA8FC}" type="presParOf" srcId="{DD6716AD-81E6-7342-8DA7-EF8EEEC8CA88}" destId="{7484F818-B647-4CC3-A8F1-E95A5DC9F38D}" srcOrd="7" destOrd="0" presId="urn:microsoft.com/office/officeart/2008/layout/LinedList"/>
    <dgm:cxn modelId="{9B0DEEAE-15B4-47FD-8E77-4C04FE730613}" type="presParOf" srcId="{7484F818-B647-4CC3-A8F1-E95A5DC9F38D}" destId="{F529C72C-6CA8-4E92-AEB1-C7E739B5B719}" srcOrd="0" destOrd="0" presId="urn:microsoft.com/office/officeart/2008/layout/LinedList"/>
    <dgm:cxn modelId="{849897EF-1FE3-4625-8DFF-E42E7334D177}" type="presParOf" srcId="{7484F818-B647-4CC3-A8F1-E95A5DC9F38D}" destId="{20A570E6-1BE9-41CE-88D9-04BCA61FF2A9}" srcOrd="1" destOrd="0" presId="urn:microsoft.com/office/officeart/2008/layout/LinedList"/>
    <dgm:cxn modelId="{88995A18-B884-4B78-82D8-84BD8E4D9A0E}" type="presParOf" srcId="{7484F818-B647-4CC3-A8F1-E95A5DC9F38D}" destId="{939C39C4-4B4F-4737-B5CF-1C9A696A487F}" srcOrd="2" destOrd="0" presId="urn:microsoft.com/office/officeart/2008/layout/LinedList"/>
    <dgm:cxn modelId="{5A6C0F0A-B07A-4088-B1E2-D6B705B7454F}" type="presParOf" srcId="{DD6716AD-81E6-7342-8DA7-EF8EEEC8CA88}" destId="{51D88F53-CCED-4742-A092-BB7138316C6D}" srcOrd="8" destOrd="0" presId="urn:microsoft.com/office/officeart/2008/layout/LinedList"/>
    <dgm:cxn modelId="{4E50FA23-9E21-4863-BFC8-F62E0C9F5F51}" type="presParOf" srcId="{DD6716AD-81E6-7342-8DA7-EF8EEEC8CA88}" destId="{88EA367F-C1C8-4629-928B-9B10B5BE263D}" srcOrd="9" destOrd="0" presId="urn:microsoft.com/office/officeart/2008/layout/LinedList"/>
    <dgm:cxn modelId="{2DF46BFE-1421-AC48-9699-18586F2C6E55}" type="presParOf" srcId="{A1206239-56FD-8042-99CB-E0B618EBBD63}" destId="{03A4CD68-3F51-6648-89E8-5BD8002B7095}" srcOrd="2" destOrd="0" presId="urn:microsoft.com/office/officeart/2008/layout/LinedList"/>
    <dgm:cxn modelId="{A8AB518B-1D96-C64F-A14B-055251D70BDF}" type="presParOf" srcId="{A1206239-56FD-8042-99CB-E0B618EBBD63}" destId="{58457FB2-38CB-A346-9BB6-5603DAB88C9B}" srcOrd="3" destOrd="0" presId="urn:microsoft.com/office/officeart/2008/layout/LinedList"/>
    <dgm:cxn modelId="{4DD56F7C-CDBD-0349-8446-0BFA597EE4FB}" type="presParOf" srcId="{58457FB2-38CB-A346-9BB6-5603DAB88C9B}" destId="{108ED0FB-EAD5-7549-83E7-2E5AC2F2ED97}" srcOrd="0" destOrd="0" presId="urn:microsoft.com/office/officeart/2008/layout/LinedList"/>
    <dgm:cxn modelId="{11EA8C55-AEC1-C54A-BA1E-004F45217182}" type="presParOf" srcId="{58457FB2-38CB-A346-9BB6-5603DAB88C9B}" destId="{0ED39788-7BA7-534D-B61E-DBD38E379513}" srcOrd="1" destOrd="0" presId="urn:microsoft.com/office/officeart/2008/layout/LinedList"/>
    <dgm:cxn modelId="{102390B6-0B31-4524-A340-E17FCDA1D9BE}" type="presParOf" srcId="{0ED39788-7BA7-534D-B61E-DBD38E379513}" destId="{0F931071-19F3-493F-A1CA-54F75C902FCA}" srcOrd="0" destOrd="0" presId="urn:microsoft.com/office/officeart/2008/layout/LinedList"/>
    <dgm:cxn modelId="{76426B35-2FCE-4F20-B415-E0B6DD202010}" type="presParOf" srcId="{0ED39788-7BA7-534D-B61E-DBD38E379513}" destId="{64061C50-A375-4730-8424-548DAA9BE02B}" srcOrd="1" destOrd="0" presId="urn:microsoft.com/office/officeart/2008/layout/LinedList"/>
    <dgm:cxn modelId="{FB82C8B3-69CE-4E36-8AE7-6B69E2463BCA}" type="presParOf" srcId="{64061C50-A375-4730-8424-548DAA9BE02B}" destId="{3F7537F5-EEBB-4819-A767-E4BC35D44F11}" srcOrd="0" destOrd="0" presId="urn:microsoft.com/office/officeart/2008/layout/LinedList"/>
    <dgm:cxn modelId="{C05C254A-8D05-4BB3-9140-E3FF98FEA98F}" type="presParOf" srcId="{64061C50-A375-4730-8424-548DAA9BE02B}" destId="{5B54A0DD-CBE6-4959-B102-EE44C61B6E9D}" srcOrd="1" destOrd="0" presId="urn:microsoft.com/office/officeart/2008/layout/LinedList"/>
    <dgm:cxn modelId="{04F7D84F-BDA4-4656-B09D-D1483AC493DB}" type="presParOf" srcId="{64061C50-A375-4730-8424-548DAA9BE02B}" destId="{11775514-5BDA-48D9-9839-92FAAD92070B}" srcOrd="2" destOrd="0" presId="urn:microsoft.com/office/officeart/2008/layout/LinedList"/>
    <dgm:cxn modelId="{2AFC1D57-E37C-4839-89B7-584F81A11E3B}" type="presParOf" srcId="{0ED39788-7BA7-534D-B61E-DBD38E379513}" destId="{E0DC009B-8574-409E-B591-5FD647440ECD}" srcOrd="2" destOrd="0" presId="urn:microsoft.com/office/officeart/2008/layout/LinedList"/>
    <dgm:cxn modelId="{CC605665-321F-44C2-85E7-30AC41CE4A7D}" type="presParOf" srcId="{0ED39788-7BA7-534D-B61E-DBD38E379513}" destId="{6C2C2309-EDD2-4AE4-9D2C-3793FD858858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1DE08-898A-3A4F-A1E2-A101300DF614}" type="doc">
      <dgm:prSet loTypeId="urn:microsoft.com/office/officeart/2008/layout/Lin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5EADC74-BC99-FD4A-AEDC-E62E26C90597}">
      <dgm:prSet phldrT="[Text]"/>
      <dgm:spPr/>
      <dgm:t>
        <a:bodyPr/>
        <a:lstStyle/>
        <a:p>
          <a:r>
            <a:rPr lang="en-GB" dirty="0"/>
            <a:t>IDM</a:t>
          </a:r>
        </a:p>
      </dgm:t>
    </dgm:pt>
    <dgm:pt modelId="{44ECA989-E8C3-C44F-A8B2-9B8D9D63BF01}" type="parTrans" cxnId="{5162298C-7D74-D640-BC43-B9B09822EDAD}">
      <dgm:prSet/>
      <dgm:spPr/>
      <dgm:t>
        <a:bodyPr/>
        <a:lstStyle/>
        <a:p>
          <a:endParaRPr lang="en-GB"/>
        </a:p>
      </dgm:t>
    </dgm:pt>
    <dgm:pt modelId="{A14CBE28-39D7-734A-A317-B452D3EE4F90}" type="sibTrans" cxnId="{5162298C-7D74-D640-BC43-B9B09822EDAD}">
      <dgm:prSet/>
      <dgm:spPr/>
      <dgm:t>
        <a:bodyPr/>
        <a:lstStyle/>
        <a:p>
          <a:endParaRPr lang="en-GB"/>
        </a:p>
      </dgm:t>
    </dgm:pt>
    <dgm:pt modelId="{9EC8383B-14B9-4343-AC83-ADB309435626}">
      <dgm:prSet phldrT="[Text]"/>
      <dgm:spPr/>
      <dgm:t>
        <a:bodyPr/>
        <a:lstStyle/>
        <a:p>
          <a:r>
            <a:rPr lang="en-GB" dirty="0"/>
            <a:t>Car-following Model</a:t>
          </a:r>
        </a:p>
      </dgm:t>
    </dgm:pt>
    <dgm:pt modelId="{032EBFC8-4694-F846-893B-615E602112C5}" type="parTrans" cxnId="{89F40009-6DC3-544C-9DDC-1D99424F5184}">
      <dgm:prSet/>
      <dgm:spPr/>
      <dgm:t>
        <a:bodyPr/>
        <a:lstStyle/>
        <a:p>
          <a:endParaRPr lang="en-GB"/>
        </a:p>
      </dgm:t>
    </dgm:pt>
    <dgm:pt modelId="{861EA923-2B60-3147-BB78-CC190AD66A12}" type="sibTrans" cxnId="{89F40009-6DC3-544C-9DDC-1D99424F5184}">
      <dgm:prSet/>
      <dgm:spPr/>
      <dgm:t>
        <a:bodyPr/>
        <a:lstStyle/>
        <a:p>
          <a:endParaRPr lang="en-GB"/>
        </a:p>
      </dgm:t>
    </dgm:pt>
    <dgm:pt modelId="{E11AA9FA-A84C-2B4D-91E2-C49747CEF35E}">
      <dgm:prSet phldrT="[Text]"/>
      <dgm:spPr/>
      <dgm:t>
        <a:bodyPr/>
        <a:lstStyle/>
        <a:p>
          <a:r>
            <a:rPr lang="en-GB" dirty="0"/>
            <a:t>Output based on the state of the car and the leading vehicle</a:t>
          </a:r>
        </a:p>
      </dgm:t>
    </dgm:pt>
    <dgm:pt modelId="{58708DF1-8C0E-D24F-A591-DC237D49C21B}" type="parTrans" cxnId="{A5F05F57-1D20-A542-B4DE-48B93A80097F}">
      <dgm:prSet/>
      <dgm:spPr/>
      <dgm:t>
        <a:bodyPr/>
        <a:lstStyle/>
        <a:p>
          <a:endParaRPr lang="en-GB"/>
        </a:p>
      </dgm:t>
    </dgm:pt>
    <dgm:pt modelId="{2BF5D800-7013-D844-B346-B460AD2107A0}" type="sibTrans" cxnId="{A5F05F57-1D20-A542-B4DE-48B93A80097F}">
      <dgm:prSet/>
      <dgm:spPr/>
      <dgm:t>
        <a:bodyPr/>
        <a:lstStyle/>
        <a:p>
          <a:endParaRPr lang="en-GB"/>
        </a:p>
      </dgm:t>
    </dgm:pt>
    <dgm:pt modelId="{757F18FE-B500-3847-A740-383EDC91E93A}">
      <dgm:prSet phldrT="[Text]"/>
      <dgm:spPr/>
      <dgm:t>
        <a:bodyPr/>
        <a:lstStyle/>
        <a:p>
          <a:r>
            <a:rPr lang="en-GB" dirty="0"/>
            <a:t>Accident-free</a:t>
          </a:r>
        </a:p>
      </dgm:t>
    </dgm:pt>
    <dgm:pt modelId="{D565A667-1DCE-5D4C-91CD-AB777B7C5534}" type="parTrans" cxnId="{BEDCA74A-D4D8-AF46-A72F-BEBFA57EC804}">
      <dgm:prSet/>
      <dgm:spPr/>
      <dgm:t>
        <a:bodyPr/>
        <a:lstStyle/>
        <a:p>
          <a:endParaRPr lang="en-GB"/>
        </a:p>
      </dgm:t>
    </dgm:pt>
    <dgm:pt modelId="{3B84BC91-FD9E-7D40-B279-72BB76066192}" type="sibTrans" cxnId="{BEDCA74A-D4D8-AF46-A72F-BEBFA57EC804}">
      <dgm:prSet/>
      <dgm:spPr/>
      <dgm:t>
        <a:bodyPr/>
        <a:lstStyle/>
        <a:p>
          <a:endParaRPr lang="en-GB"/>
        </a:p>
      </dgm:t>
    </dgm:pt>
    <dgm:pt modelId="{E957C328-B9E2-BB4C-8428-9F949E0DB7E3}">
      <dgm:prSet phldrT="[Text]"/>
      <dgm:spPr/>
      <dgm:t>
        <a:bodyPr/>
        <a:lstStyle/>
        <a:p>
          <a:r>
            <a:rPr lang="en-GB" dirty="0"/>
            <a:t>Driving style described by parameters</a:t>
          </a:r>
        </a:p>
      </dgm:t>
    </dgm:pt>
    <dgm:pt modelId="{AA39FF0F-2A9B-5749-B110-C789E70DE771}" type="parTrans" cxnId="{54EC0E42-6707-3F42-A254-6FE6C759D0B1}">
      <dgm:prSet/>
      <dgm:spPr/>
      <dgm:t>
        <a:bodyPr/>
        <a:lstStyle/>
        <a:p>
          <a:endParaRPr lang="en-GB"/>
        </a:p>
      </dgm:t>
    </dgm:pt>
    <dgm:pt modelId="{F55093C7-60DB-9A46-81A4-FE9398D66CEA}" type="sibTrans" cxnId="{54EC0E42-6707-3F42-A254-6FE6C759D0B1}">
      <dgm:prSet/>
      <dgm:spPr/>
      <dgm:t>
        <a:bodyPr/>
        <a:lstStyle/>
        <a:p>
          <a:endParaRPr lang="en-GB"/>
        </a:p>
      </dgm:t>
    </dgm:pt>
    <dgm:pt modelId="{6DF96920-1272-724C-B6C9-35C8F2771C6C}" type="pres">
      <dgm:prSet presAssocID="{D2F1DE08-898A-3A4F-A1E2-A101300DF614}" presName="vert0" presStyleCnt="0">
        <dgm:presLayoutVars>
          <dgm:dir/>
          <dgm:animOne val="branch"/>
          <dgm:animLvl val="lvl"/>
        </dgm:presLayoutVars>
      </dgm:prSet>
      <dgm:spPr/>
    </dgm:pt>
    <dgm:pt modelId="{2D6637A2-8A73-2341-836D-4F676E83D5BA}" type="pres">
      <dgm:prSet presAssocID="{15EADC74-BC99-FD4A-AEDC-E62E26C90597}" presName="thickLine" presStyleLbl="alignNode1" presStyleIdx="0" presStyleCnt="1"/>
      <dgm:spPr/>
    </dgm:pt>
    <dgm:pt modelId="{65A18F45-7389-3F42-9A1B-57ED17833249}" type="pres">
      <dgm:prSet presAssocID="{15EADC74-BC99-FD4A-AEDC-E62E26C90597}" presName="horz1" presStyleCnt="0"/>
      <dgm:spPr/>
    </dgm:pt>
    <dgm:pt modelId="{9D057E8B-9741-7744-8DC8-3B259B9ABA7F}" type="pres">
      <dgm:prSet presAssocID="{15EADC74-BC99-FD4A-AEDC-E62E26C90597}" presName="tx1" presStyleLbl="revTx" presStyleIdx="0" presStyleCnt="5"/>
      <dgm:spPr/>
    </dgm:pt>
    <dgm:pt modelId="{178962AA-D0A7-F849-A935-FC926407582C}" type="pres">
      <dgm:prSet presAssocID="{15EADC74-BC99-FD4A-AEDC-E62E26C90597}" presName="vert1" presStyleCnt="0"/>
      <dgm:spPr/>
    </dgm:pt>
    <dgm:pt modelId="{E717BF86-FF8E-4B44-A2A1-2F9B2AF34FB4}" type="pres">
      <dgm:prSet presAssocID="{9EC8383B-14B9-4343-AC83-ADB309435626}" presName="vertSpace2a" presStyleCnt="0"/>
      <dgm:spPr/>
    </dgm:pt>
    <dgm:pt modelId="{0FEB36A7-A98C-A547-B4D1-988AE1D3F18E}" type="pres">
      <dgm:prSet presAssocID="{9EC8383B-14B9-4343-AC83-ADB309435626}" presName="horz2" presStyleCnt="0"/>
      <dgm:spPr/>
    </dgm:pt>
    <dgm:pt modelId="{CB92FFD3-8600-664E-B899-C2DD3CBC4DC5}" type="pres">
      <dgm:prSet presAssocID="{9EC8383B-14B9-4343-AC83-ADB309435626}" presName="horzSpace2" presStyleCnt="0"/>
      <dgm:spPr/>
    </dgm:pt>
    <dgm:pt modelId="{495CACF8-6C1B-0847-A11A-48F8FBF4EE96}" type="pres">
      <dgm:prSet presAssocID="{9EC8383B-14B9-4343-AC83-ADB309435626}" presName="tx2" presStyleLbl="revTx" presStyleIdx="1" presStyleCnt="5"/>
      <dgm:spPr/>
    </dgm:pt>
    <dgm:pt modelId="{E6949CEB-780B-5F45-A7D6-6ACC99F28B5D}" type="pres">
      <dgm:prSet presAssocID="{9EC8383B-14B9-4343-AC83-ADB309435626}" presName="vert2" presStyleCnt="0"/>
      <dgm:spPr/>
    </dgm:pt>
    <dgm:pt modelId="{C9F8F83B-D796-1D46-AB71-396F9BCC2E1C}" type="pres">
      <dgm:prSet presAssocID="{9EC8383B-14B9-4343-AC83-ADB309435626}" presName="thinLine2b" presStyleLbl="callout" presStyleIdx="0" presStyleCnt="4"/>
      <dgm:spPr/>
    </dgm:pt>
    <dgm:pt modelId="{7B4CD859-6A2D-9346-827E-53DF788CFFAF}" type="pres">
      <dgm:prSet presAssocID="{9EC8383B-14B9-4343-AC83-ADB309435626}" presName="vertSpace2b" presStyleCnt="0"/>
      <dgm:spPr/>
    </dgm:pt>
    <dgm:pt modelId="{DE072968-190D-B543-9CB5-B34960733361}" type="pres">
      <dgm:prSet presAssocID="{E11AA9FA-A84C-2B4D-91E2-C49747CEF35E}" presName="horz2" presStyleCnt="0"/>
      <dgm:spPr/>
    </dgm:pt>
    <dgm:pt modelId="{37968450-B8DA-734B-A40E-88B0440D159F}" type="pres">
      <dgm:prSet presAssocID="{E11AA9FA-A84C-2B4D-91E2-C49747CEF35E}" presName="horzSpace2" presStyleCnt="0"/>
      <dgm:spPr/>
    </dgm:pt>
    <dgm:pt modelId="{04F7F2D5-E09E-6146-9120-7962F7B091DB}" type="pres">
      <dgm:prSet presAssocID="{E11AA9FA-A84C-2B4D-91E2-C49747CEF35E}" presName="tx2" presStyleLbl="revTx" presStyleIdx="2" presStyleCnt="5" custScaleX="100424"/>
      <dgm:spPr/>
    </dgm:pt>
    <dgm:pt modelId="{0ACE00AC-2309-2A40-880B-1887547D56C7}" type="pres">
      <dgm:prSet presAssocID="{E11AA9FA-A84C-2B4D-91E2-C49747CEF35E}" presName="vert2" presStyleCnt="0"/>
      <dgm:spPr/>
    </dgm:pt>
    <dgm:pt modelId="{5BA2E606-821F-8E42-9FE3-16386D32FFA4}" type="pres">
      <dgm:prSet presAssocID="{E11AA9FA-A84C-2B4D-91E2-C49747CEF35E}" presName="thinLine2b" presStyleLbl="callout" presStyleIdx="1" presStyleCnt="4"/>
      <dgm:spPr/>
    </dgm:pt>
    <dgm:pt modelId="{9E12AFEC-A6EE-C747-8D0D-BD0C31229E5A}" type="pres">
      <dgm:prSet presAssocID="{E11AA9FA-A84C-2B4D-91E2-C49747CEF35E}" presName="vertSpace2b" presStyleCnt="0"/>
      <dgm:spPr/>
    </dgm:pt>
    <dgm:pt modelId="{DCD6A2D3-2967-D840-9A0A-DA45EE466676}" type="pres">
      <dgm:prSet presAssocID="{757F18FE-B500-3847-A740-383EDC91E93A}" presName="horz2" presStyleCnt="0"/>
      <dgm:spPr/>
    </dgm:pt>
    <dgm:pt modelId="{F2957FF8-FE63-3148-8A25-FCEC93EDE848}" type="pres">
      <dgm:prSet presAssocID="{757F18FE-B500-3847-A740-383EDC91E93A}" presName="horzSpace2" presStyleCnt="0"/>
      <dgm:spPr/>
    </dgm:pt>
    <dgm:pt modelId="{84A791F0-CEA0-BA40-BB28-4AA7452AADCD}" type="pres">
      <dgm:prSet presAssocID="{757F18FE-B500-3847-A740-383EDC91E93A}" presName="tx2" presStyleLbl="revTx" presStyleIdx="3" presStyleCnt="5"/>
      <dgm:spPr/>
    </dgm:pt>
    <dgm:pt modelId="{84BB470A-6878-BE46-8493-1FAE44FC44AE}" type="pres">
      <dgm:prSet presAssocID="{757F18FE-B500-3847-A740-383EDC91E93A}" presName="vert2" presStyleCnt="0"/>
      <dgm:spPr/>
    </dgm:pt>
    <dgm:pt modelId="{FCA02B14-E06E-6047-9A95-91EC6E088C81}" type="pres">
      <dgm:prSet presAssocID="{757F18FE-B500-3847-A740-383EDC91E93A}" presName="thinLine2b" presStyleLbl="callout" presStyleIdx="2" presStyleCnt="4"/>
      <dgm:spPr/>
    </dgm:pt>
    <dgm:pt modelId="{CA3652C9-74FB-4F4B-8CBD-8A690F5055EB}" type="pres">
      <dgm:prSet presAssocID="{757F18FE-B500-3847-A740-383EDC91E93A}" presName="vertSpace2b" presStyleCnt="0"/>
      <dgm:spPr/>
    </dgm:pt>
    <dgm:pt modelId="{72311483-6244-7546-981D-5FE6805F3063}" type="pres">
      <dgm:prSet presAssocID="{E957C328-B9E2-BB4C-8428-9F949E0DB7E3}" presName="horz2" presStyleCnt="0"/>
      <dgm:spPr/>
    </dgm:pt>
    <dgm:pt modelId="{D97528C2-3790-4B4D-A464-BD82CA811CF4}" type="pres">
      <dgm:prSet presAssocID="{E957C328-B9E2-BB4C-8428-9F949E0DB7E3}" presName="horzSpace2" presStyleCnt="0"/>
      <dgm:spPr/>
    </dgm:pt>
    <dgm:pt modelId="{3EA4A8A0-2048-C845-B0CD-D660F6460134}" type="pres">
      <dgm:prSet presAssocID="{E957C328-B9E2-BB4C-8428-9F949E0DB7E3}" presName="tx2" presStyleLbl="revTx" presStyleIdx="4" presStyleCnt="5"/>
      <dgm:spPr/>
    </dgm:pt>
    <dgm:pt modelId="{5CF78FD0-B9EB-B041-8D8E-F73882D8FBCD}" type="pres">
      <dgm:prSet presAssocID="{E957C328-B9E2-BB4C-8428-9F949E0DB7E3}" presName="vert2" presStyleCnt="0"/>
      <dgm:spPr/>
    </dgm:pt>
    <dgm:pt modelId="{BFB426E7-4008-6349-85CE-CB37507573F9}" type="pres">
      <dgm:prSet presAssocID="{E957C328-B9E2-BB4C-8428-9F949E0DB7E3}" presName="thinLine2b" presStyleLbl="callout" presStyleIdx="3" presStyleCnt="4"/>
      <dgm:spPr/>
    </dgm:pt>
    <dgm:pt modelId="{AEDCEE31-29F7-0E47-B6F7-8ED1D1E4649B}" type="pres">
      <dgm:prSet presAssocID="{E957C328-B9E2-BB4C-8428-9F949E0DB7E3}" presName="vertSpace2b" presStyleCnt="0"/>
      <dgm:spPr/>
    </dgm:pt>
  </dgm:ptLst>
  <dgm:cxnLst>
    <dgm:cxn modelId="{89F40009-6DC3-544C-9DDC-1D99424F5184}" srcId="{15EADC74-BC99-FD4A-AEDC-E62E26C90597}" destId="{9EC8383B-14B9-4343-AC83-ADB309435626}" srcOrd="0" destOrd="0" parTransId="{032EBFC8-4694-F846-893B-615E602112C5}" sibTransId="{861EA923-2B60-3147-BB78-CC190AD66A12}"/>
    <dgm:cxn modelId="{D7DC241E-CE8D-654C-8332-681CB1F15E70}" type="presOf" srcId="{757F18FE-B500-3847-A740-383EDC91E93A}" destId="{84A791F0-CEA0-BA40-BB28-4AA7452AADCD}" srcOrd="0" destOrd="0" presId="urn:microsoft.com/office/officeart/2008/layout/LinedList"/>
    <dgm:cxn modelId="{54EC0E42-6707-3F42-A254-6FE6C759D0B1}" srcId="{15EADC74-BC99-FD4A-AEDC-E62E26C90597}" destId="{E957C328-B9E2-BB4C-8428-9F949E0DB7E3}" srcOrd="3" destOrd="0" parTransId="{AA39FF0F-2A9B-5749-B110-C789E70DE771}" sibTransId="{F55093C7-60DB-9A46-81A4-FE9398D66CEA}"/>
    <dgm:cxn modelId="{BEDCA74A-D4D8-AF46-A72F-BEBFA57EC804}" srcId="{15EADC74-BC99-FD4A-AEDC-E62E26C90597}" destId="{757F18FE-B500-3847-A740-383EDC91E93A}" srcOrd="2" destOrd="0" parTransId="{D565A667-1DCE-5D4C-91CD-AB777B7C5534}" sibTransId="{3B84BC91-FD9E-7D40-B279-72BB76066192}"/>
    <dgm:cxn modelId="{A5F05F57-1D20-A542-B4DE-48B93A80097F}" srcId="{15EADC74-BC99-FD4A-AEDC-E62E26C90597}" destId="{E11AA9FA-A84C-2B4D-91E2-C49747CEF35E}" srcOrd="1" destOrd="0" parTransId="{58708DF1-8C0E-D24F-A591-DC237D49C21B}" sibTransId="{2BF5D800-7013-D844-B346-B460AD2107A0}"/>
    <dgm:cxn modelId="{FA7A8C8B-978E-9D49-97D8-549A1292C80A}" type="presOf" srcId="{9EC8383B-14B9-4343-AC83-ADB309435626}" destId="{495CACF8-6C1B-0847-A11A-48F8FBF4EE96}" srcOrd="0" destOrd="0" presId="urn:microsoft.com/office/officeart/2008/layout/LinedList"/>
    <dgm:cxn modelId="{5162298C-7D74-D640-BC43-B9B09822EDAD}" srcId="{D2F1DE08-898A-3A4F-A1E2-A101300DF614}" destId="{15EADC74-BC99-FD4A-AEDC-E62E26C90597}" srcOrd="0" destOrd="0" parTransId="{44ECA989-E8C3-C44F-A8B2-9B8D9D63BF01}" sibTransId="{A14CBE28-39D7-734A-A317-B452D3EE4F90}"/>
    <dgm:cxn modelId="{BA446191-3235-FB47-8961-E33CA551FE59}" type="presOf" srcId="{D2F1DE08-898A-3A4F-A1E2-A101300DF614}" destId="{6DF96920-1272-724C-B6C9-35C8F2771C6C}" srcOrd="0" destOrd="0" presId="urn:microsoft.com/office/officeart/2008/layout/LinedList"/>
    <dgm:cxn modelId="{3805D3AD-D42F-ED44-8B8B-7A8DB2DBA4D7}" type="presOf" srcId="{15EADC74-BC99-FD4A-AEDC-E62E26C90597}" destId="{9D057E8B-9741-7744-8DC8-3B259B9ABA7F}" srcOrd="0" destOrd="0" presId="urn:microsoft.com/office/officeart/2008/layout/LinedList"/>
    <dgm:cxn modelId="{46D5FCB8-BA43-E74A-97B7-072ADA026792}" type="presOf" srcId="{E11AA9FA-A84C-2B4D-91E2-C49747CEF35E}" destId="{04F7F2D5-E09E-6146-9120-7962F7B091DB}" srcOrd="0" destOrd="0" presId="urn:microsoft.com/office/officeart/2008/layout/LinedList"/>
    <dgm:cxn modelId="{615692D2-8F38-624F-81C4-52E25AB9F1D6}" type="presOf" srcId="{E957C328-B9E2-BB4C-8428-9F949E0DB7E3}" destId="{3EA4A8A0-2048-C845-B0CD-D660F6460134}" srcOrd="0" destOrd="0" presId="urn:microsoft.com/office/officeart/2008/layout/LinedList"/>
    <dgm:cxn modelId="{1B158E1D-D895-EA4E-A8C2-ED27BE552F4C}" type="presParOf" srcId="{6DF96920-1272-724C-B6C9-35C8F2771C6C}" destId="{2D6637A2-8A73-2341-836D-4F676E83D5BA}" srcOrd="0" destOrd="0" presId="urn:microsoft.com/office/officeart/2008/layout/LinedList"/>
    <dgm:cxn modelId="{BBA11814-37C1-B241-B802-6C66BBEBA8A8}" type="presParOf" srcId="{6DF96920-1272-724C-B6C9-35C8F2771C6C}" destId="{65A18F45-7389-3F42-9A1B-57ED17833249}" srcOrd="1" destOrd="0" presId="urn:microsoft.com/office/officeart/2008/layout/LinedList"/>
    <dgm:cxn modelId="{221FF548-EC31-964A-885C-D2FCB49E04A4}" type="presParOf" srcId="{65A18F45-7389-3F42-9A1B-57ED17833249}" destId="{9D057E8B-9741-7744-8DC8-3B259B9ABA7F}" srcOrd="0" destOrd="0" presId="urn:microsoft.com/office/officeart/2008/layout/LinedList"/>
    <dgm:cxn modelId="{629F3901-6344-A34E-81B0-7143BC3E2023}" type="presParOf" srcId="{65A18F45-7389-3F42-9A1B-57ED17833249}" destId="{178962AA-D0A7-F849-A935-FC926407582C}" srcOrd="1" destOrd="0" presId="urn:microsoft.com/office/officeart/2008/layout/LinedList"/>
    <dgm:cxn modelId="{51F0D360-3489-A747-B07C-55BFFA6E34CD}" type="presParOf" srcId="{178962AA-D0A7-F849-A935-FC926407582C}" destId="{E717BF86-FF8E-4B44-A2A1-2F9B2AF34FB4}" srcOrd="0" destOrd="0" presId="urn:microsoft.com/office/officeart/2008/layout/LinedList"/>
    <dgm:cxn modelId="{24009633-FD31-7141-8BE6-E199AEC0DA0C}" type="presParOf" srcId="{178962AA-D0A7-F849-A935-FC926407582C}" destId="{0FEB36A7-A98C-A547-B4D1-988AE1D3F18E}" srcOrd="1" destOrd="0" presId="urn:microsoft.com/office/officeart/2008/layout/LinedList"/>
    <dgm:cxn modelId="{1A974146-3C50-F54B-9AB9-F07BD11E217F}" type="presParOf" srcId="{0FEB36A7-A98C-A547-B4D1-988AE1D3F18E}" destId="{CB92FFD3-8600-664E-B899-C2DD3CBC4DC5}" srcOrd="0" destOrd="0" presId="urn:microsoft.com/office/officeart/2008/layout/LinedList"/>
    <dgm:cxn modelId="{42AA5D51-6932-E74F-9E4D-F8E86C1C7EAF}" type="presParOf" srcId="{0FEB36A7-A98C-A547-B4D1-988AE1D3F18E}" destId="{495CACF8-6C1B-0847-A11A-48F8FBF4EE96}" srcOrd="1" destOrd="0" presId="urn:microsoft.com/office/officeart/2008/layout/LinedList"/>
    <dgm:cxn modelId="{5B66E12B-4653-3C45-9D5A-46D60931AE39}" type="presParOf" srcId="{0FEB36A7-A98C-A547-B4D1-988AE1D3F18E}" destId="{E6949CEB-780B-5F45-A7D6-6ACC99F28B5D}" srcOrd="2" destOrd="0" presId="urn:microsoft.com/office/officeart/2008/layout/LinedList"/>
    <dgm:cxn modelId="{00CEA1A7-C403-CB4D-B678-40D2AE6902C1}" type="presParOf" srcId="{178962AA-D0A7-F849-A935-FC926407582C}" destId="{C9F8F83B-D796-1D46-AB71-396F9BCC2E1C}" srcOrd="2" destOrd="0" presId="urn:microsoft.com/office/officeart/2008/layout/LinedList"/>
    <dgm:cxn modelId="{100C28FD-6DB1-374D-A8E1-EB8795623345}" type="presParOf" srcId="{178962AA-D0A7-F849-A935-FC926407582C}" destId="{7B4CD859-6A2D-9346-827E-53DF788CFFAF}" srcOrd="3" destOrd="0" presId="urn:microsoft.com/office/officeart/2008/layout/LinedList"/>
    <dgm:cxn modelId="{9330657C-60D7-354C-8AB2-03CDCBC37A44}" type="presParOf" srcId="{178962AA-D0A7-F849-A935-FC926407582C}" destId="{DE072968-190D-B543-9CB5-B34960733361}" srcOrd="4" destOrd="0" presId="urn:microsoft.com/office/officeart/2008/layout/LinedList"/>
    <dgm:cxn modelId="{8C8DD9B0-86DA-2943-AD6A-309BF404B8D8}" type="presParOf" srcId="{DE072968-190D-B543-9CB5-B34960733361}" destId="{37968450-B8DA-734B-A40E-88B0440D159F}" srcOrd="0" destOrd="0" presId="urn:microsoft.com/office/officeart/2008/layout/LinedList"/>
    <dgm:cxn modelId="{76D5FED4-5362-B846-A8DA-176494957F4E}" type="presParOf" srcId="{DE072968-190D-B543-9CB5-B34960733361}" destId="{04F7F2D5-E09E-6146-9120-7962F7B091DB}" srcOrd="1" destOrd="0" presId="urn:microsoft.com/office/officeart/2008/layout/LinedList"/>
    <dgm:cxn modelId="{38126C23-AF1A-E842-B69E-75F1E4F61CC4}" type="presParOf" srcId="{DE072968-190D-B543-9CB5-B34960733361}" destId="{0ACE00AC-2309-2A40-880B-1887547D56C7}" srcOrd="2" destOrd="0" presId="urn:microsoft.com/office/officeart/2008/layout/LinedList"/>
    <dgm:cxn modelId="{46DF3C40-841E-7049-B27F-44B226382175}" type="presParOf" srcId="{178962AA-D0A7-F849-A935-FC926407582C}" destId="{5BA2E606-821F-8E42-9FE3-16386D32FFA4}" srcOrd="5" destOrd="0" presId="urn:microsoft.com/office/officeart/2008/layout/LinedList"/>
    <dgm:cxn modelId="{68AF6843-C8D7-8C48-9C0D-4E497795EDCF}" type="presParOf" srcId="{178962AA-D0A7-F849-A935-FC926407582C}" destId="{9E12AFEC-A6EE-C747-8D0D-BD0C31229E5A}" srcOrd="6" destOrd="0" presId="urn:microsoft.com/office/officeart/2008/layout/LinedList"/>
    <dgm:cxn modelId="{52881615-53AB-4E45-82B3-E2E3A2A1949C}" type="presParOf" srcId="{178962AA-D0A7-F849-A935-FC926407582C}" destId="{DCD6A2D3-2967-D840-9A0A-DA45EE466676}" srcOrd="7" destOrd="0" presId="urn:microsoft.com/office/officeart/2008/layout/LinedList"/>
    <dgm:cxn modelId="{B4B2420B-853A-6E42-ABAF-B2B3681A12DB}" type="presParOf" srcId="{DCD6A2D3-2967-D840-9A0A-DA45EE466676}" destId="{F2957FF8-FE63-3148-8A25-FCEC93EDE848}" srcOrd="0" destOrd="0" presId="urn:microsoft.com/office/officeart/2008/layout/LinedList"/>
    <dgm:cxn modelId="{0D6EDD05-4F54-4E46-ABAD-1D1298752D19}" type="presParOf" srcId="{DCD6A2D3-2967-D840-9A0A-DA45EE466676}" destId="{84A791F0-CEA0-BA40-BB28-4AA7452AADCD}" srcOrd="1" destOrd="0" presId="urn:microsoft.com/office/officeart/2008/layout/LinedList"/>
    <dgm:cxn modelId="{9E972E7B-A029-7643-9004-ED67A58D238E}" type="presParOf" srcId="{DCD6A2D3-2967-D840-9A0A-DA45EE466676}" destId="{84BB470A-6878-BE46-8493-1FAE44FC44AE}" srcOrd="2" destOrd="0" presId="urn:microsoft.com/office/officeart/2008/layout/LinedList"/>
    <dgm:cxn modelId="{9B455445-B5F6-D949-8BE7-E52DC7D25126}" type="presParOf" srcId="{178962AA-D0A7-F849-A935-FC926407582C}" destId="{FCA02B14-E06E-6047-9A95-91EC6E088C81}" srcOrd="8" destOrd="0" presId="urn:microsoft.com/office/officeart/2008/layout/LinedList"/>
    <dgm:cxn modelId="{20226C38-9FF2-4345-9FB1-B92218458AF2}" type="presParOf" srcId="{178962AA-D0A7-F849-A935-FC926407582C}" destId="{CA3652C9-74FB-4F4B-8CBD-8A690F5055EB}" srcOrd="9" destOrd="0" presId="urn:microsoft.com/office/officeart/2008/layout/LinedList"/>
    <dgm:cxn modelId="{52C5897A-208A-6146-9B7B-C7BCDD9B3E1B}" type="presParOf" srcId="{178962AA-D0A7-F849-A935-FC926407582C}" destId="{72311483-6244-7546-981D-5FE6805F3063}" srcOrd="10" destOrd="0" presId="urn:microsoft.com/office/officeart/2008/layout/LinedList"/>
    <dgm:cxn modelId="{7FFD0E60-604B-E042-84F8-8DDA72780BBC}" type="presParOf" srcId="{72311483-6244-7546-981D-5FE6805F3063}" destId="{D97528C2-3790-4B4D-A464-BD82CA811CF4}" srcOrd="0" destOrd="0" presId="urn:microsoft.com/office/officeart/2008/layout/LinedList"/>
    <dgm:cxn modelId="{C354EE07-0DC3-A14C-A93B-F3A381F37DB1}" type="presParOf" srcId="{72311483-6244-7546-981D-5FE6805F3063}" destId="{3EA4A8A0-2048-C845-B0CD-D660F6460134}" srcOrd="1" destOrd="0" presId="urn:microsoft.com/office/officeart/2008/layout/LinedList"/>
    <dgm:cxn modelId="{8D1959E6-35FA-6047-963B-A0C5746C8B39}" type="presParOf" srcId="{72311483-6244-7546-981D-5FE6805F3063}" destId="{5CF78FD0-B9EB-B041-8D8E-F73882D8FBCD}" srcOrd="2" destOrd="0" presId="urn:microsoft.com/office/officeart/2008/layout/LinedList"/>
    <dgm:cxn modelId="{2314B77D-366E-B94D-B2DC-E90EEC5F67D2}" type="presParOf" srcId="{178962AA-D0A7-F849-A935-FC926407582C}" destId="{BFB426E7-4008-6349-85CE-CB37507573F9}" srcOrd="11" destOrd="0" presId="urn:microsoft.com/office/officeart/2008/layout/LinedList"/>
    <dgm:cxn modelId="{4FF520F9-1220-6448-A20C-E8CB17FCD79A}" type="presParOf" srcId="{178962AA-D0A7-F849-A935-FC926407582C}" destId="{AEDCEE31-29F7-0E47-B6F7-8ED1D1E4649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9D2D2-3FF2-B040-A87D-E7403FE64D46}" type="doc">
      <dgm:prSet loTypeId="urn:microsoft.com/office/officeart/2005/8/layout/radial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9B043ED-AA13-3F4E-A49C-544EA0363BCB}">
      <dgm:prSet phldrT="[Text]"/>
      <dgm:spPr>
        <a:solidFill>
          <a:schemeClr val="accent3">
            <a:hueOff val="675970"/>
            <a:satOff val="-2229"/>
            <a:lumOff val="1137"/>
            <a:alpha val="20000"/>
          </a:schemeClr>
        </a:solidFill>
      </dgm:spPr>
      <dgm:t>
        <a:bodyPr/>
        <a:lstStyle/>
        <a:p>
          <a:r>
            <a:rPr lang="en-GB" dirty="0"/>
            <a:t>v</a:t>
          </a:r>
          <a:r>
            <a:rPr lang="en-GB" baseline="-25000" dirty="0"/>
            <a:t>0</a:t>
          </a:r>
        </a:p>
      </dgm:t>
    </dgm:pt>
    <dgm:pt modelId="{4DEAD17C-1639-0047-A824-64175E6623AB}" type="parTrans" cxnId="{4D76090F-BA5C-C34B-B063-87374D7262A1}">
      <dgm:prSet/>
      <dgm:spPr/>
      <dgm:t>
        <a:bodyPr/>
        <a:lstStyle/>
        <a:p>
          <a:endParaRPr lang="en-GB"/>
        </a:p>
      </dgm:t>
    </dgm:pt>
    <dgm:pt modelId="{8F42B029-A578-324E-8999-2478F979AD4B}" type="sibTrans" cxnId="{4D76090F-BA5C-C34B-B063-87374D7262A1}">
      <dgm:prSet/>
      <dgm:spPr/>
      <dgm:t>
        <a:bodyPr/>
        <a:lstStyle/>
        <a:p>
          <a:endParaRPr lang="en-GB"/>
        </a:p>
      </dgm:t>
    </dgm:pt>
    <dgm:pt modelId="{ECDD7D26-9334-9C46-A3D7-FD536CC6676F}">
      <dgm:prSet phldrT="[Text]"/>
      <dgm:spPr/>
      <dgm:t>
        <a:bodyPr/>
        <a:lstStyle/>
        <a:p>
          <a:r>
            <a:rPr lang="en-GB" dirty="0"/>
            <a:t>Desired Speed</a:t>
          </a:r>
        </a:p>
      </dgm:t>
    </dgm:pt>
    <dgm:pt modelId="{B5542C5E-2386-5247-9241-EEC4BE20B187}" type="parTrans" cxnId="{8DD2138D-804E-3D42-8D45-A5BE36AFB810}">
      <dgm:prSet/>
      <dgm:spPr/>
      <dgm:t>
        <a:bodyPr/>
        <a:lstStyle/>
        <a:p>
          <a:endParaRPr lang="en-GB"/>
        </a:p>
      </dgm:t>
    </dgm:pt>
    <dgm:pt modelId="{9F5DB945-C3E1-2A4C-AED2-95184E61AA24}" type="sibTrans" cxnId="{8DD2138D-804E-3D42-8D45-A5BE36AFB810}">
      <dgm:prSet/>
      <dgm:spPr/>
      <dgm:t>
        <a:bodyPr/>
        <a:lstStyle/>
        <a:p>
          <a:endParaRPr lang="en-GB"/>
        </a:p>
      </dgm:t>
    </dgm:pt>
    <dgm:pt modelId="{FEAEE57B-490E-564B-8DE0-9E3D4D2AA112}">
      <dgm:prSet phldrT="[Text]"/>
      <dgm:spPr>
        <a:solidFill>
          <a:schemeClr val="accent3">
            <a:hueOff val="1351939"/>
            <a:satOff val="-4458"/>
            <a:lumOff val="2274"/>
            <a:alpha val="20000"/>
          </a:schemeClr>
        </a:solidFill>
      </dgm:spPr>
      <dgm:t>
        <a:bodyPr/>
        <a:lstStyle/>
        <a:p>
          <a:r>
            <a:rPr lang="en-GB" dirty="0"/>
            <a:t>T</a:t>
          </a:r>
        </a:p>
      </dgm:t>
    </dgm:pt>
    <dgm:pt modelId="{E57E6122-91B0-444D-94F2-53C807B37EF7}" type="parTrans" cxnId="{9096CF1F-4C4B-434E-AC3A-EFEDF05E1784}">
      <dgm:prSet/>
      <dgm:spPr/>
      <dgm:t>
        <a:bodyPr/>
        <a:lstStyle/>
        <a:p>
          <a:endParaRPr lang="en-GB"/>
        </a:p>
      </dgm:t>
    </dgm:pt>
    <dgm:pt modelId="{D98A20E7-C7FB-5341-9912-A6CA2E771968}" type="sibTrans" cxnId="{9096CF1F-4C4B-434E-AC3A-EFEDF05E1784}">
      <dgm:prSet/>
      <dgm:spPr/>
      <dgm:t>
        <a:bodyPr/>
        <a:lstStyle/>
        <a:p>
          <a:endParaRPr lang="en-GB"/>
        </a:p>
      </dgm:t>
    </dgm:pt>
    <dgm:pt modelId="{A8534D3A-6DEB-4F40-B9F3-9B0234693A2E}">
      <dgm:prSet phldrT="[Text]"/>
      <dgm:spPr>
        <a:solidFill>
          <a:schemeClr val="accent3">
            <a:hueOff val="2027909"/>
            <a:satOff val="-6687"/>
            <a:lumOff val="3411"/>
            <a:alpha val="20000"/>
          </a:schemeClr>
        </a:solidFill>
      </dgm:spPr>
      <dgm:t>
        <a:bodyPr/>
        <a:lstStyle/>
        <a:p>
          <a:r>
            <a:rPr lang="en-GB" dirty="0"/>
            <a:t>a</a:t>
          </a:r>
        </a:p>
      </dgm:t>
    </dgm:pt>
    <dgm:pt modelId="{7A56F3D1-00B1-944A-997F-B9AD7EAEFD2E}" type="parTrans" cxnId="{014CDB1E-4792-2E43-B635-B56DA82095E8}">
      <dgm:prSet/>
      <dgm:spPr/>
      <dgm:t>
        <a:bodyPr/>
        <a:lstStyle/>
        <a:p>
          <a:endParaRPr lang="en-GB"/>
        </a:p>
      </dgm:t>
    </dgm:pt>
    <dgm:pt modelId="{2E79E743-FB51-EC44-BD1B-F83FD6093875}" type="sibTrans" cxnId="{014CDB1E-4792-2E43-B635-B56DA82095E8}">
      <dgm:prSet/>
      <dgm:spPr/>
      <dgm:t>
        <a:bodyPr/>
        <a:lstStyle/>
        <a:p>
          <a:endParaRPr lang="en-GB"/>
        </a:p>
      </dgm:t>
    </dgm:pt>
    <dgm:pt modelId="{85563E66-A8AD-7E41-96A3-4D23E97E7C8A}">
      <dgm:prSet phldrT="[Text]"/>
      <dgm:spPr/>
      <dgm:t>
        <a:bodyPr/>
        <a:lstStyle/>
        <a:p>
          <a:r>
            <a:rPr lang="en-GB" dirty="0"/>
            <a:t> Maximum acceleration</a:t>
          </a:r>
        </a:p>
      </dgm:t>
    </dgm:pt>
    <dgm:pt modelId="{E64A084B-D55C-1F45-9224-61C24A85D12E}" type="parTrans" cxnId="{02FCB484-D5A7-B844-AB41-15C8B60B705D}">
      <dgm:prSet/>
      <dgm:spPr/>
      <dgm:t>
        <a:bodyPr/>
        <a:lstStyle/>
        <a:p>
          <a:endParaRPr lang="en-GB"/>
        </a:p>
      </dgm:t>
    </dgm:pt>
    <dgm:pt modelId="{1CFC3B90-9017-174D-90D9-0AA6C8CD8C13}" type="sibTrans" cxnId="{02FCB484-D5A7-B844-AB41-15C8B60B705D}">
      <dgm:prSet/>
      <dgm:spPr/>
      <dgm:t>
        <a:bodyPr/>
        <a:lstStyle/>
        <a:p>
          <a:endParaRPr lang="en-GB"/>
        </a:p>
      </dgm:t>
    </dgm:pt>
    <dgm:pt modelId="{08A25AE8-5B54-F04F-B207-5173C7617FC4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/>
            <a:t>s</a:t>
          </a:r>
          <a:r>
            <a:rPr lang="en-GB" baseline="-25000" dirty="0"/>
            <a:t>0</a:t>
          </a:r>
        </a:p>
      </dgm:t>
    </dgm:pt>
    <dgm:pt modelId="{CDE32E66-2129-FD46-BC66-DD42CABE8E1C}" type="parTrans" cxnId="{6817B855-3316-BA48-9A66-536BCE6A35AA}">
      <dgm:prSet/>
      <dgm:spPr/>
      <dgm:t>
        <a:bodyPr/>
        <a:lstStyle/>
        <a:p>
          <a:endParaRPr lang="en-GB"/>
        </a:p>
      </dgm:t>
    </dgm:pt>
    <dgm:pt modelId="{9909FF10-50BA-B645-B0CD-AE1E7AD44782}" type="sibTrans" cxnId="{6817B855-3316-BA48-9A66-536BCE6A35AA}">
      <dgm:prSet/>
      <dgm:spPr/>
      <dgm:t>
        <a:bodyPr/>
        <a:lstStyle/>
        <a:p>
          <a:endParaRPr lang="en-GB"/>
        </a:p>
      </dgm:t>
    </dgm:pt>
    <dgm:pt modelId="{5B6F11BB-2B3A-E548-AB1D-B476BF2FDDBD}">
      <dgm:prSet phldrT="[Text]"/>
      <dgm:spPr>
        <a:solidFill>
          <a:schemeClr val="accent3">
            <a:hueOff val="2703878"/>
            <a:satOff val="-8916"/>
            <a:lumOff val="4548"/>
            <a:alpha val="20000"/>
          </a:schemeClr>
        </a:solidFill>
      </dgm:spPr>
      <dgm:t>
        <a:bodyPr/>
        <a:lstStyle/>
        <a:p>
          <a:r>
            <a:rPr lang="en-GB" dirty="0"/>
            <a:t>b</a:t>
          </a:r>
        </a:p>
      </dgm:t>
    </dgm:pt>
    <dgm:pt modelId="{9D588A5D-91FA-7F4D-9610-B73EBE946364}" type="parTrans" cxnId="{51714CCF-F9D1-E64F-96B9-3B10383CADC7}">
      <dgm:prSet/>
      <dgm:spPr/>
      <dgm:t>
        <a:bodyPr/>
        <a:lstStyle/>
        <a:p>
          <a:endParaRPr lang="en-GB"/>
        </a:p>
      </dgm:t>
    </dgm:pt>
    <dgm:pt modelId="{E3C34B09-868D-AC4D-868C-48A0E7F8559F}" type="sibTrans" cxnId="{51714CCF-F9D1-E64F-96B9-3B10383CADC7}">
      <dgm:prSet/>
      <dgm:spPr/>
      <dgm:t>
        <a:bodyPr/>
        <a:lstStyle/>
        <a:p>
          <a:endParaRPr lang="en-GB"/>
        </a:p>
      </dgm:t>
    </dgm:pt>
    <dgm:pt modelId="{CAA8BAF9-B11E-1B4D-A7F9-BB7402AAC72E}">
      <dgm:prSet phldrT="[Text]"/>
      <dgm:spPr/>
      <dgm:t>
        <a:bodyPr/>
        <a:lstStyle/>
        <a:p>
          <a:r>
            <a:rPr lang="en-GB" dirty="0"/>
            <a:t>Time Headway</a:t>
          </a:r>
        </a:p>
      </dgm:t>
    </dgm:pt>
    <dgm:pt modelId="{47EFDFFB-940F-804D-9B9E-7A1833C62A8E}" type="parTrans" cxnId="{5973CF03-05EE-AB4C-97D9-1CE36480B952}">
      <dgm:prSet/>
      <dgm:spPr/>
      <dgm:t>
        <a:bodyPr/>
        <a:lstStyle/>
        <a:p>
          <a:endParaRPr lang="en-GB"/>
        </a:p>
      </dgm:t>
    </dgm:pt>
    <dgm:pt modelId="{E52E81CF-B9CF-3D4D-A2A4-5E0C088BB38A}" type="sibTrans" cxnId="{5973CF03-05EE-AB4C-97D9-1CE36480B952}">
      <dgm:prSet/>
      <dgm:spPr/>
      <dgm:t>
        <a:bodyPr/>
        <a:lstStyle/>
        <a:p>
          <a:endParaRPr lang="en-GB"/>
        </a:p>
      </dgm:t>
    </dgm:pt>
    <dgm:pt modelId="{C81B9E15-2297-A248-AA2C-B13A1E4DCE44}">
      <dgm:prSet phldrT="[Text]"/>
      <dgm:spPr>
        <a:noFill/>
      </dgm:spPr>
      <dgm:t>
        <a:bodyPr/>
        <a:lstStyle/>
        <a:p>
          <a:r>
            <a:rPr lang="en-GB" dirty="0"/>
            <a:t>Desired deceleration</a:t>
          </a:r>
        </a:p>
      </dgm:t>
    </dgm:pt>
    <dgm:pt modelId="{DC721810-B8F4-BD44-BB54-8974BE18485F}" type="parTrans" cxnId="{87F6CA95-E76F-2B4F-87DE-0E24EE7BDBAD}">
      <dgm:prSet/>
      <dgm:spPr/>
      <dgm:t>
        <a:bodyPr/>
        <a:lstStyle/>
        <a:p>
          <a:endParaRPr lang="en-GB"/>
        </a:p>
      </dgm:t>
    </dgm:pt>
    <dgm:pt modelId="{72DDE39E-908C-4E43-8D3E-C0940AE9FB6A}" type="sibTrans" cxnId="{87F6CA95-E76F-2B4F-87DE-0E24EE7BDBAD}">
      <dgm:prSet/>
      <dgm:spPr/>
      <dgm:t>
        <a:bodyPr/>
        <a:lstStyle/>
        <a:p>
          <a:endParaRPr lang="en-GB"/>
        </a:p>
      </dgm:t>
    </dgm:pt>
    <dgm:pt modelId="{F7880F12-B355-0F47-8514-448EC3B48714}">
      <dgm:prSet phldrT="[Text]"/>
      <dgm:spPr>
        <a:noFill/>
      </dgm:spPr>
      <dgm:t>
        <a:bodyPr/>
        <a:lstStyle/>
        <a:p>
          <a:r>
            <a:rPr lang="en-GB" dirty="0"/>
            <a:t>Jam Distance</a:t>
          </a:r>
        </a:p>
      </dgm:t>
    </dgm:pt>
    <dgm:pt modelId="{4D58C910-CF91-2944-AD0F-8F9A96D30EC0}" type="parTrans" cxnId="{E09B75F6-E4E7-7946-B180-BAB9CA687245}">
      <dgm:prSet/>
      <dgm:spPr/>
      <dgm:t>
        <a:bodyPr/>
        <a:lstStyle/>
        <a:p>
          <a:endParaRPr lang="en-GB"/>
        </a:p>
      </dgm:t>
    </dgm:pt>
    <dgm:pt modelId="{E899AE05-C6A6-9742-ACBF-2E05A782DE2F}" type="sibTrans" cxnId="{E09B75F6-E4E7-7946-B180-BAB9CA687245}">
      <dgm:prSet/>
      <dgm:spPr/>
      <dgm:t>
        <a:bodyPr/>
        <a:lstStyle/>
        <a:p>
          <a:endParaRPr lang="en-GB"/>
        </a:p>
      </dgm:t>
    </dgm:pt>
    <dgm:pt modelId="{02CD0942-969D-0940-B29C-37DA3D040A25}" type="pres">
      <dgm:prSet presAssocID="{DCC9D2D2-3FF2-B040-A87D-E7403FE64D4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DD8C1CC-0965-1146-AD15-5C303D7E6DEE}" type="pres">
      <dgm:prSet presAssocID="{DCC9D2D2-3FF2-B040-A87D-E7403FE64D46}" presName="cycle" presStyleCnt="0"/>
      <dgm:spPr/>
    </dgm:pt>
    <dgm:pt modelId="{8F7D5B82-800C-DD4C-949A-3D5B2852DDC5}" type="pres">
      <dgm:prSet presAssocID="{DCC9D2D2-3FF2-B040-A87D-E7403FE64D46}" presName="centerShape" presStyleCnt="0"/>
      <dgm:spPr/>
    </dgm:pt>
    <dgm:pt modelId="{D4251264-F856-8D41-A358-76D255D2977D}" type="pres">
      <dgm:prSet presAssocID="{DCC9D2D2-3FF2-B040-A87D-E7403FE64D46}" presName="connSite" presStyleLbl="node1" presStyleIdx="0" presStyleCnt="6"/>
      <dgm:spPr/>
    </dgm:pt>
    <dgm:pt modelId="{8DD9AAD1-E188-AE40-AEF5-131CFBABAA67}" type="pres">
      <dgm:prSet presAssocID="{DCC9D2D2-3FF2-B040-A87D-E7403FE64D46}" presName="visible" presStyleLbl="node1" presStyleIdx="0" presStyleCnt="6"/>
      <dgm:spPr>
        <a:solidFill>
          <a:schemeClr val="accent3">
            <a:alpha val="20000"/>
          </a:schemeClr>
        </a:solidFill>
      </dgm:spPr>
    </dgm:pt>
    <dgm:pt modelId="{249D2F9C-C296-7C4E-8055-898A5266B288}" type="pres">
      <dgm:prSet presAssocID="{4DEAD17C-1639-0047-A824-64175E6623AB}" presName="Name25" presStyleLbl="parChTrans1D1" presStyleIdx="0" presStyleCnt="5"/>
      <dgm:spPr/>
    </dgm:pt>
    <dgm:pt modelId="{78B879B6-6DBA-E348-BF0D-36CB3D344EDE}" type="pres">
      <dgm:prSet presAssocID="{F9B043ED-AA13-3F4E-A49C-544EA0363BCB}" presName="node" presStyleCnt="0"/>
      <dgm:spPr/>
    </dgm:pt>
    <dgm:pt modelId="{A3B51307-BC2B-E348-BBD5-A7A62051C645}" type="pres">
      <dgm:prSet presAssocID="{F9B043ED-AA13-3F4E-A49C-544EA0363BCB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1DBC5F99-C1CA-2540-B475-615947BDCE9D}" type="pres">
      <dgm:prSet presAssocID="{F9B043ED-AA13-3F4E-A49C-544EA0363BCB}" presName="childNode" presStyleLbl="revTx" presStyleIdx="0" presStyleCnt="5">
        <dgm:presLayoutVars>
          <dgm:bulletEnabled val="1"/>
        </dgm:presLayoutVars>
      </dgm:prSet>
      <dgm:spPr/>
    </dgm:pt>
    <dgm:pt modelId="{163C90DA-B091-F640-BD13-5BF7EE771CA2}" type="pres">
      <dgm:prSet presAssocID="{E57E6122-91B0-444D-94F2-53C807B37EF7}" presName="Name25" presStyleLbl="parChTrans1D1" presStyleIdx="1" presStyleCnt="5"/>
      <dgm:spPr/>
    </dgm:pt>
    <dgm:pt modelId="{F2DF7BF4-E109-C844-AA6A-594F86D656A3}" type="pres">
      <dgm:prSet presAssocID="{FEAEE57B-490E-564B-8DE0-9E3D4D2AA112}" presName="node" presStyleCnt="0"/>
      <dgm:spPr/>
    </dgm:pt>
    <dgm:pt modelId="{B2261276-86FE-8041-BD0F-6A60C02100C5}" type="pres">
      <dgm:prSet presAssocID="{FEAEE57B-490E-564B-8DE0-9E3D4D2AA112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1CBEA02C-F14D-CD48-92BD-A3B238A168FA}" type="pres">
      <dgm:prSet presAssocID="{FEAEE57B-490E-564B-8DE0-9E3D4D2AA112}" presName="childNode" presStyleLbl="revTx" presStyleIdx="1" presStyleCnt="5">
        <dgm:presLayoutVars>
          <dgm:bulletEnabled val="1"/>
        </dgm:presLayoutVars>
      </dgm:prSet>
      <dgm:spPr/>
    </dgm:pt>
    <dgm:pt modelId="{C3A90424-BF21-B34F-845B-AB21D6BDB4F9}" type="pres">
      <dgm:prSet presAssocID="{7A56F3D1-00B1-944A-997F-B9AD7EAEFD2E}" presName="Name25" presStyleLbl="parChTrans1D1" presStyleIdx="2" presStyleCnt="5"/>
      <dgm:spPr/>
    </dgm:pt>
    <dgm:pt modelId="{651C4077-3CFA-8C4F-82E1-0FC78CC1A609}" type="pres">
      <dgm:prSet presAssocID="{A8534D3A-6DEB-4F40-B9F3-9B0234693A2E}" presName="node" presStyleCnt="0"/>
      <dgm:spPr/>
    </dgm:pt>
    <dgm:pt modelId="{1CB1E365-D1DF-A54C-88A1-C10AEB77DCC4}" type="pres">
      <dgm:prSet presAssocID="{A8534D3A-6DEB-4F40-B9F3-9B0234693A2E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D6DE2C9F-D07A-454A-8DE6-598FB20D5109}" type="pres">
      <dgm:prSet presAssocID="{A8534D3A-6DEB-4F40-B9F3-9B0234693A2E}" presName="childNode" presStyleLbl="revTx" presStyleIdx="2" presStyleCnt="5">
        <dgm:presLayoutVars>
          <dgm:bulletEnabled val="1"/>
        </dgm:presLayoutVars>
      </dgm:prSet>
      <dgm:spPr/>
    </dgm:pt>
    <dgm:pt modelId="{FA635D5F-EA43-AB4B-B4FA-1BA93A8C9CFD}" type="pres">
      <dgm:prSet presAssocID="{9D588A5D-91FA-7F4D-9610-B73EBE946364}" presName="Name25" presStyleLbl="parChTrans1D1" presStyleIdx="3" presStyleCnt="5"/>
      <dgm:spPr/>
    </dgm:pt>
    <dgm:pt modelId="{CA1AD680-D69C-C743-9682-3634928B7F36}" type="pres">
      <dgm:prSet presAssocID="{5B6F11BB-2B3A-E548-AB1D-B476BF2FDDBD}" presName="node" presStyleCnt="0"/>
      <dgm:spPr/>
    </dgm:pt>
    <dgm:pt modelId="{4973DED6-338C-F246-BA0C-9E2391F73476}" type="pres">
      <dgm:prSet presAssocID="{5B6F11BB-2B3A-E548-AB1D-B476BF2FDDBD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68DCA589-D978-184D-BF89-13F3FF0AD0EB}" type="pres">
      <dgm:prSet presAssocID="{5B6F11BB-2B3A-E548-AB1D-B476BF2FDDBD}" presName="childNode" presStyleLbl="revTx" presStyleIdx="3" presStyleCnt="5">
        <dgm:presLayoutVars>
          <dgm:bulletEnabled val="1"/>
        </dgm:presLayoutVars>
      </dgm:prSet>
      <dgm:spPr/>
    </dgm:pt>
    <dgm:pt modelId="{DA45DE2B-A924-E843-8007-2B7B5BD23D19}" type="pres">
      <dgm:prSet presAssocID="{CDE32E66-2129-FD46-BC66-DD42CABE8E1C}" presName="Name25" presStyleLbl="parChTrans1D1" presStyleIdx="4" presStyleCnt="5"/>
      <dgm:spPr/>
    </dgm:pt>
    <dgm:pt modelId="{4E7DF41F-F652-994D-82F7-42B41A576176}" type="pres">
      <dgm:prSet presAssocID="{08A25AE8-5B54-F04F-B207-5173C7617FC4}" presName="node" presStyleCnt="0"/>
      <dgm:spPr/>
    </dgm:pt>
    <dgm:pt modelId="{BFD124CB-5357-B843-9CB4-5E681A7DFC4F}" type="pres">
      <dgm:prSet presAssocID="{08A25AE8-5B54-F04F-B207-5173C7617FC4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43619DA-47EA-8440-B1BC-277A0B2E2217}" type="pres">
      <dgm:prSet presAssocID="{08A25AE8-5B54-F04F-B207-5173C7617FC4}" presName="childNode" presStyleLbl="revTx" presStyleIdx="4" presStyleCnt="5">
        <dgm:presLayoutVars>
          <dgm:bulletEnabled val="1"/>
        </dgm:presLayoutVars>
      </dgm:prSet>
      <dgm:spPr/>
    </dgm:pt>
  </dgm:ptLst>
  <dgm:cxnLst>
    <dgm:cxn modelId="{5973CF03-05EE-AB4C-97D9-1CE36480B952}" srcId="{FEAEE57B-490E-564B-8DE0-9E3D4D2AA112}" destId="{CAA8BAF9-B11E-1B4D-A7F9-BB7402AAC72E}" srcOrd="0" destOrd="0" parTransId="{47EFDFFB-940F-804D-9B9E-7A1833C62A8E}" sibTransId="{E52E81CF-B9CF-3D4D-A2A4-5E0C088BB38A}"/>
    <dgm:cxn modelId="{4D76090F-BA5C-C34B-B063-87374D7262A1}" srcId="{DCC9D2D2-3FF2-B040-A87D-E7403FE64D46}" destId="{F9B043ED-AA13-3F4E-A49C-544EA0363BCB}" srcOrd="0" destOrd="0" parTransId="{4DEAD17C-1639-0047-A824-64175E6623AB}" sibTransId="{8F42B029-A578-324E-8999-2478F979AD4B}"/>
    <dgm:cxn modelId="{D17BE711-28A2-F941-A8BF-888DB3EF04FF}" type="presOf" srcId="{E57E6122-91B0-444D-94F2-53C807B37EF7}" destId="{163C90DA-B091-F640-BD13-5BF7EE771CA2}" srcOrd="0" destOrd="0" presId="urn:microsoft.com/office/officeart/2005/8/layout/radial2"/>
    <dgm:cxn modelId="{2A683416-0C37-9B42-9C0E-2F7FC6E34EE2}" type="presOf" srcId="{CDE32E66-2129-FD46-BC66-DD42CABE8E1C}" destId="{DA45DE2B-A924-E843-8007-2B7B5BD23D19}" srcOrd="0" destOrd="0" presId="urn:microsoft.com/office/officeart/2005/8/layout/radial2"/>
    <dgm:cxn modelId="{014CDB1E-4792-2E43-B635-B56DA82095E8}" srcId="{DCC9D2D2-3FF2-B040-A87D-E7403FE64D46}" destId="{A8534D3A-6DEB-4F40-B9F3-9B0234693A2E}" srcOrd="2" destOrd="0" parTransId="{7A56F3D1-00B1-944A-997F-B9AD7EAEFD2E}" sibTransId="{2E79E743-FB51-EC44-BD1B-F83FD6093875}"/>
    <dgm:cxn modelId="{9096CF1F-4C4B-434E-AC3A-EFEDF05E1784}" srcId="{DCC9D2D2-3FF2-B040-A87D-E7403FE64D46}" destId="{FEAEE57B-490E-564B-8DE0-9E3D4D2AA112}" srcOrd="1" destOrd="0" parTransId="{E57E6122-91B0-444D-94F2-53C807B37EF7}" sibTransId="{D98A20E7-C7FB-5341-9912-A6CA2E771968}"/>
    <dgm:cxn modelId="{D279172F-2CD1-484D-8DFA-679D44845518}" type="presOf" srcId="{CAA8BAF9-B11E-1B4D-A7F9-BB7402AAC72E}" destId="{1CBEA02C-F14D-CD48-92BD-A3B238A168FA}" srcOrd="0" destOrd="0" presId="urn:microsoft.com/office/officeart/2005/8/layout/radial2"/>
    <dgm:cxn modelId="{3A2B592F-E3FB-5E4C-B112-EA1FD17361E4}" type="presOf" srcId="{5B6F11BB-2B3A-E548-AB1D-B476BF2FDDBD}" destId="{4973DED6-338C-F246-BA0C-9E2391F73476}" srcOrd="0" destOrd="0" presId="urn:microsoft.com/office/officeart/2005/8/layout/radial2"/>
    <dgm:cxn modelId="{6E5BD531-2FEE-944D-A03E-73B52E03083B}" type="presOf" srcId="{A8534D3A-6DEB-4F40-B9F3-9B0234693A2E}" destId="{1CB1E365-D1DF-A54C-88A1-C10AEB77DCC4}" srcOrd="0" destOrd="0" presId="urn:microsoft.com/office/officeart/2005/8/layout/radial2"/>
    <dgm:cxn modelId="{51A17F3B-42FD-784F-8320-DF3105647F59}" type="presOf" srcId="{C81B9E15-2297-A248-AA2C-B13A1E4DCE44}" destId="{68DCA589-D978-184D-BF89-13F3FF0AD0EB}" srcOrd="0" destOrd="0" presId="urn:microsoft.com/office/officeart/2005/8/layout/radial2"/>
    <dgm:cxn modelId="{79EF0B4C-45B5-EC4A-9D1F-CCCD5251E16D}" type="presOf" srcId="{4DEAD17C-1639-0047-A824-64175E6623AB}" destId="{249D2F9C-C296-7C4E-8055-898A5266B288}" srcOrd="0" destOrd="0" presId="urn:microsoft.com/office/officeart/2005/8/layout/radial2"/>
    <dgm:cxn modelId="{6817B855-3316-BA48-9A66-536BCE6A35AA}" srcId="{DCC9D2D2-3FF2-B040-A87D-E7403FE64D46}" destId="{08A25AE8-5B54-F04F-B207-5173C7617FC4}" srcOrd="4" destOrd="0" parTransId="{CDE32E66-2129-FD46-BC66-DD42CABE8E1C}" sibTransId="{9909FF10-50BA-B645-B0CD-AE1E7AD44782}"/>
    <dgm:cxn modelId="{64147D63-AF4C-2E4A-A3E5-B6FE144233FF}" type="presOf" srcId="{7A56F3D1-00B1-944A-997F-B9AD7EAEFD2E}" destId="{C3A90424-BF21-B34F-845B-AB21D6BDB4F9}" srcOrd="0" destOrd="0" presId="urn:microsoft.com/office/officeart/2005/8/layout/radial2"/>
    <dgm:cxn modelId="{FD612775-B28C-AE4E-A8A8-64A7968598FB}" type="presOf" srcId="{9D588A5D-91FA-7F4D-9610-B73EBE946364}" destId="{FA635D5F-EA43-AB4B-B4FA-1BA93A8C9CFD}" srcOrd="0" destOrd="0" presId="urn:microsoft.com/office/officeart/2005/8/layout/radial2"/>
    <dgm:cxn modelId="{F4DAB17F-F471-6B40-B839-72012A49C88A}" type="presOf" srcId="{DCC9D2D2-3FF2-B040-A87D-E7403FE64D46}" destId="{02CD0942-969D-0940-B29C-37DA3D040A25}" srcOrd="0" destOrd="0" presId="urn:microsoft.com/office/officeart/2005/8/layout/radial2"/>
    <dgm:cxn modelId="{02FCB484-D5A7-B844-AB41-15C8B60B705D}" srcId="{A8534D3A-6DEB-4F40-B9F3-9B0234693A2E}" destId="{85563E66-A8AD-7E41-96A3-4D23E97E7C8A}" srcOrd="0" destOrd="0" parTransId="{E64A084B-D55C-1F45-9224-61C24A85D12E}" sibTransId="{1CFC3B90-9017-174D-90D9-0AA6C8CD8C13}"/>
    <dgm:cxn modelId="{8DD2138D-804E-3D42-8D45-A5BE36AFB810}" srcId="{F9B043ED-AA13-3F4E-A49C-544EA0363BCB}" destId="{ECDD7D26-9334-9C46-A3D7-FD536CC6676F}" srcOrd="0" destOrd="0" parTransId="{B5542C5E-2386-5247-9241-EEC4BE20B187}" sibTransId="{9F5DB945-C3E1-2A4C-AED2-95184E61AA24}"/>
    <dgm:cxn modelId="{41C42695-9D02-4148-AB3C-E37AB7236BEC}" type="presOf" srcId="{F9B043ED-AA13-3F4E-A49C-544EA0363BCB}" destId="{A3B51307-BC2B-E348-BBD5-A7A62051C645}" srcOrd="0" destOrd="0" presId="urn:microsoft.com/office/officeart/2005/8/layout/radial2"/>
    <dgm:cxn modelId="{87F6CA95-E76F-2B4F-87DE-0E24EE7BDBAD}" srcId="{5B6F11BB-2B3A-E548-AB1D-B476BF2FDDBD}" destId="{C81B9E15-2297-A248-AA2C-B13A1E4DCE44}" srcOrd="0" destOrd="0" parTransId="{DC721810-B8F4-BD44-BB54-8974BE18485F}" sibTransId="{72DDE39E-908C-4E43-8D3E-C0940AE9FB6A}"/>
    <dgm:cxn modelId="{120CB4B1-3989-3746-9231-14C33E793794}" type="presOf" srcId="{F7880F12-B355-0F47-8514-448EC3B48714}" destId="{843619DA-47EA-8440-B1BC-277A0B2E2217}" srcOrd="0" destOrd="0" presId="urn:microsoft.com/office/officeart/2005/8/layout/radial2"/>
    <dgm:cxn modelId="{13C82BB2-3A3C-E14D-9DA4-391CEDCE10A0}" type="presOf" srcId="{FEAEE57B-490E-564B-8DE0-9E3D4D2AA112}" destId="{B2261276-86FE-8041-BD0F-6A60C02100C5}" srcOrd="0" destOrd="0" presId="urn:microsoft.com/office/officeart/2005/8/layout/radial2"/>
    <dgm:cxn modelId="{743E34B9-498F-654B-85B1-76CA37482C2C}" type="presOf" srcId="{08A25AE8-5B54-F04F-B207-5173C7617FC4}" destId="{BFD124CB-5357-B843-9CB4-5E681A7DFC4F}" srcOrd="0" destOrd="0" presId="urn:microsoft.com/office/officeart/2005/8/layout/radial2"/>
    <dgm:cxn modelId="{74E6A5CA-61BA-8A4D-B655-65A9102FE922}" type="presOf" srcId="{ECDD7D26-9334-9C46-A3D7-FD536CC6676F}" destId="{1DBC5F99-C1CA-2540-B475-615947BDCE9D}" srcOrd="0" destOrd="0" presId="urn:microsoft.com/office/officeart/2005/8/layout/radial2"/>
    <dgm:cxn modelId="{AFBFFCCD-1F85-3D42-A8C9-96B09233589B}" type="presOf" srcId="{85563E66-A8AD-7E41-96A3-4D23E97E7C8A}" destId="{D6DE2C9F-D07A-454A-8DE6-598FB20D5109}" srcOrd="0" destOrd="0" presId="urn:microsoft.com/office/officeart/2005/8/layout/radial2"/>
    <dgm:cxn modelId="{51714CCF-F9D1-E64F-96B9-3B10383CADC7}" srcId="{DCC9D2D2-3FF2-B040-A87D-E7403FE64D46}" destId="{5B6F11BB-2B3A-E548-AB1D-B476BF2FDDBD}" srcOrd="3" destOrd="0" parTransId="{9D588A5D-91FA-7F4D-9610-B73EBE946364}" sibTransId="{E3C34B09-868D-AC4D-868C-48A0E7F8559F}"/>
    <dgm:cxn modelId="{E09B75F6-E4E7-7946-B180-BAB9CA687245}" srcId="{08A25AE8-5B54-F04F-B207-5173C7617FC4}" destId="{F7880F12-B355-0F47-8514-448EC3B48714}" srcOrd="0" destOrd="0" parTransId="{4D58C910-CF91-2944-AD0F-8F9A96D30EC0}" sibTransId="{E899AE05-C6A6-9742-ACBF-2E05A782DE2F}"/>
    <dgm:cxn modelId="{AC1E1666-77EF-784E-BF7D-E34CA2CCF434}" type="presParOf" srcId="{02CD0942-969D-0940-B29C-37DA3D040A25}" destId="{CDD8C1CC-0965-1146-AD15-5C303D7E6DEE}" srcOrd="0" destOrd="0" presId="urn:microsoft.com/office/officeart/2005/8/layout/radial2"/>
    <dgm:cxn modelId="{A474FB38-1BCE-B64C-B26B-3819E3EB1EBC}" type="presParOf" srcId="{CDD8C1CC-0965-1146-AD15-5C303D7E6DEE}" destId="{8F7D5B82-800C-DD4C-949A-3D5B2852DDC5}" srcOrd="0" destOrd="0" presId="urn:microsoft.com/office/officeart/2005/8/layout/radial2"/>
    <dgm:cxn modelId="{1223C8FF-C50F-B342-B3A1-7ADC60B9729A}" type="presParOf" srcId="{8F7D5B82-800C-DD4C-949A-3D5B2852DDC5}" destId="{D4251264-F856-8D41-A358-76D255D2977D}" srcOrd="0" destOrd="0" presId="urn:microsoft.com/office/officeart/2005/8/layout/radial2"/>
    <dgm:cxn modelId="{02FEE9B2-E8C1-BA48-A235-BDA1BFAB477C}" type="presParOf" srcId="{8F7D5B82-800C-DD4C-949A-3D5B2852DDC5}" destId="{8DD9AAD1-E188-AE40-AEF5-131CFBABAA67}" srcOrd="1" destOrd="0" presId="urn:microsoft.com/office/officeart/2005/8/layout/radial2"/>
    <dgm:cxn modelId="{2A121D4D-7E58-D54B-A1EE-E94CF01F7A39}" type="presParOf" srcId="{CDD8C1CC-0965-1146-AD15-5C303D7E6DEE}" destId="{249D2F9C-C296-7C4E-8055-898A5266B288}" srcOrd="1" destOrd="0" presId="urn:microsoft.com/office/officeart/2005/8/layout/radial2"/>
    <dgm:cxn modelId="{1D0D1462-A59F-AA48-A963-D62A4C1EA85E}" type="presParOf" srcId="{CDD8C1CC-0965-1146-AD15-5C303D7E6DEE}" destId="{78B879B6-6DBA-E348-BF0D-36CB3D344EDE}" srcOrd="2" destOrd="0" presId="urn:microsoft.com/office/officeart/2005/8/layout/radial2"/>
    <dgm:cxn modelId="{7D4DC1A4-92D0-B149-AF9B-D0CC6B9732CC}" type="presParOf" srcId="{78B879B6-6DBA-E348-BF0D-36CB3D344EDE}" destId="{A3B51307-BC2B-E348-BBD5-A7A62051C645}" srcOrd="0" destOrd="0" presId="urn:microsoft.com/office/officeart/2005/8/layout/radial2"/>
    <dgm:cxn modelId="{D3E59F3B-196B-C543-9E5A-D0D36BC807CD}" type="presParOf" srcId="{78B879B6-6DBA-E348-BF0D-36CB3D344EDE}" destId="{1DBC5F99-C1CA-2540-B475-615947BDCE9D}" srcOrd="1" destOrd="0" presId="urn:microsoft.com/office/officeart/2005/8/layout/radial2"/>
    <dgm:cxn modelId="{A7F82CB7-249C-B14C-827B-6327B0A92A94}" type="presParOf" srcId="{CDD8C1CC-0965-1146-AD15-5C303D7E6DEE}" destId="{163C90DA-B091-F640-BD13-5BF7EE771CA2}" srcOrd="3" destOrd="0" presId="urn:microsoft.com/office/officeart/2005/8/layout/radial2"/>
    <dgm:cxn modelId="{9DD14F3C-92D4-EC44-86B5-3D81DBE80D5F}" type="presParOf" srcId="{CDD8C1CC-0965-1146-AD15-5C303D7E6DEE}" destId="{F2DF7BF4-E109-C844-AA6A-594F86D656A3}" srcOrd="4" destOrd="0" presId="urn:microsoft.com/office/officeart/2005/8/layout/radial2"/>
    <dgm:cxn modelId="{2AF3D9E3-2762-3F42-927F-0ADA441B62DE}" type="presParOf" srcId="{F2DF7BF4-E109-C844-AA6A-594F86D656A3}" destId="{B2261276-86FE-8041-BD0F-6A60C02100C5}" srcOrd="0" destOrd="0" presId="urn:microsoft.com/office/officeart/2005/8/layout/radial2"/>
    <dgm:cxn modelId="{B1BD66A8-FB29-CE48-A4B7-B40F3F75D7ED}" type="presParOf" srcId="{F2DF7BF4-E109-C844-AA6A-594F86D656A3}" destId="{1CBEA02C-F14D-CD48-92BD-A3B238A168FA}" srcOrd="1" destOrd="0" presId="urn:microsoft.com/office/officeart/2005/8/layout/radial2"/>
    <dgm:cxn modelId="{27DBA36D-71C6-0B42-AB62-D13619D418CC}" type="presParOf" srcId="{CDD8C1CC-0965-1146-AD15-5C303D7E6DEE}" destId="{C3A90424-BF21-B34F-845B-AB21D6BDB4F9}" srcOrd="5" destOrd="0" presId="urn:microsoft.com/office/officeart/2005/8/layout/radial2"/>
    <dgm:cxn modelId="{E26367EC-1392-6D4A-A936-D5FE2E12CF43}" type="presParOf" srcId="{CDD8C1CC-0965-1146-AD15-5C303D7E6DEE}" destId="{651C4077-3CFA-8C4F-82E1-0FC78CC1A609}" srcOrd="6" destOrd="0" presId="urn:microsoft.com/office/officeart/2005/8/layout/radial2"/>
    <dgm:cxn modelId="{A640B2D6-C157-0A48-AAE6-45E43305FE70}" type="presParOf" srcId="{651C4077-3CFA-8C4F-82E1-0FC78CC1A609}" destId="{1CB1E365-D1DF-A54C-88A1-C10AEB77DCC4}" srcOrd="0" destOrd="0" presId="urn:microsoft.com/office/officeart/2005/8/layout/radial2"/>
    <dgm:cxn modelId="{69ABA74C-0730-1C4D-BCBA-872D8A5BF5B6}" type="presParOf" srcId="{651C4077-3CFA-8C4F-82E1-0FC78CC1A609}" destId="{D6DE2C9F-D07A-454A-8DE6-598FB20D5109}" srcOrd="1" destOrd="0" presId="urn:microsoft.com/office/officeart/2005/8/layout/radial2"/>
    <dgm:cxn modelId="{3777250E-75F4-5A43-AA6B-DEFB41516B5B}" type="presParOf" srcId="{CDD8C1CC-0965-1146-AD15-5C303D7E6DEE}" destId="{FA635D5F-EA43-AB4B-B4FA-1BA93A8C9CFD}" srcOrd="7" destOrd="0" presId="urn:microsoft.com/office/officeart/2005/8/layout/radial2"/>
    <dgm:cxn modelId="{BC1211C9-F8E1-1344-8434-B8FB691603EC}" type="presParOf" srcId="{CDD8C1CC-0965-1146-AD15-5C303D7E6DEE}" destId="{CA1AD680-D69C-C743-9682-3634928B7F36}" srcOrd="8" destOrd="0" presId="urn:microsoft.com/office/officeart/2005/8/layout/radial2"/>
    <dgm:cxn modelId="{65DFD8F1-4307-5042-AC9A-7E90B5159F52}" type="presParOf" srcId="{CA1AD680-D69C-C743-9682-3634928B7F36}" destId="{4973DED6-338C-F246-BA0C-9E2391F73476}" srcOrd="0" destOrd="0" presId="urn:microsoft.com/office/officeart/2005/8/layout/radial2"/>
    <dgm:cxn modelId="{D58717DB-1947-B642-A5DE-711A2627FA8B}" type="presParOf" srcId="{CA1AD680-D69C-C743-9682-3634928B7F36}" destId="{68DCA589-D978-184D-BF89-13F3FF0AD0EB}" srcOrd="1" destOrd="0" presId="urn:microsoft.com/office/officeart/2005/8/layout/radial2"/>
    <dgm:cxn modelId="{BF779932-FB3E-3842-A65E-44BFE2CCE585}" type="presParOf" srcId="{CDD8C1CC-0965-1146-AD15-5C303D7E6DEE}" destId="{DA45DE2B-A924-E843-8007-2B7B5BD23D19}" srcOrd="9" destOrd="0" presId="urn:microsoft.com/office/officeart/2005/8/layout/radial2"/>
    <dgm:cxn modelId="{68B4CA7E-B076-4043-A89C-CE4EFBB0F8ED}" type="presParOf" srcId="{CDD8C1CC-0965-1146-AD15-5C303D7E6DEE}" destId="{4E7DF41F-F652-994D-82F7-42B41A576176}" srcOrd="10" destOrd="0" presId="urn:microsoft.com/office/officeart/2005/8/layout/radial2"/>
    <dgm:cxn modelId="{70B20C06-95DC-D643-A70F-4A30D0B198EA}" type="presParOf" srcId="{4E7DF41F-F652-994D-82F7-42B41A576176}" destId="{BFD124CB-5357-B843-9CB4-5E681A7DFC4F}" srcOrd="0" destOrd="0" presId="urn:microsoft.com/office/officeart/2005/8/layout/radial2"/>
    <dgm:cxn modelId="{B516CDD0-F3BA-484D-ACFF-C86A9670F43E}" type="presParOf" srcId="{4E7DF41F-F652-994D-82F7-42B41A576176}" destId="{843619DA-47EA-8440-B1BC-277A0B2E221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03EB46-63F0-234C-A5D9-F43748FF90D9}" type="doc">
      <dgm:prSet loTypeId="urn:microsoft.com/office/officeart/2008/layout/PictureStrips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4E365CA-C1F9-A943-8119-D893FA27EF0A}">
      <dgm:prSet phldrT="[Text]"/>
      <dgm:spPr/>
      <dgm:t>
        <a:bodyPr/>
        <a:lstStyle/>
        <a:p>
          <a:r>
            <a:rPr lang="en-GB" dirty="0"/>
            <a:t>Politeness factor</a:t>
          </a:r>
        </a:p>
      </dgm:t>
    </dgm:pt>
    <dgm:pt modelId="{6D0AB186-BC5D-F249-B08C-FE816442A868}" type="parTrans" cxnId="{2EDEE4D0-9531-8847-801E-DA31504D83F8}">
      <dgm:prSet/>
      <dgm:spPr/>
      <dgm:t>
        <a:bodyPr/>
        <a:lstStyle/>
        <a:p>
          <a:endParaRPr lang="en-GB"/>
        </a:p>
      </dgm:t>
    </dgm:pt>
    <dgm:pt modelId="{07C61F84-69DD-6743-90E1-0F7BE79F0BB4}" type="sibTrans" cxnId="{2EDEE4D0-9531-8847-801E-DA31504D83F8}">
      <dgm:prSet/>
      <dgm:spPr/>
      <dgm:t>
        <a:bodyPr/>
        <a:lstStyle/>
        <a:p>
          <a:endParaRPr lang="en-GB"/>
        </a:p>
      </dgm:t>
    </dgm:pt>
    <dgm:pt modelId="{C908FC9C-947A-A24B-B3B9-6E2ACBF00ED5}">
      <dgm:prSet phldrT="[Text]"/>
      <dgm:spPr/>
      <dgm:t>
        <a:bodyPr/>
        <a:lstStyle/>
        <a:p>
          <a:r>
            <a:rPr lang="en-GB" dirty="0"/>
            <a:t>Maximum safe deceleration</a:t>
          </a:r>
        </a:p>
      </dgm:t>
    </dgm:pt>
    <dgm:pt modelId="{332FD902-CB13-C549-975F-481E65B0F0B3}" type="parTrans" cxnId="{7C403F14-BEA3-8F41-BD8B-B2074F321099}">
      <dgm:prSet/>
      <dgm:spPr/>
      <dgm:t>
        <a:bodyPr/>
        <a:lstStyle/>
        <a:p>
          <a:endParaRPr lang="en-GB"/>
        </a:p>
      </dgm:t>
    </dgm:pt>
    <dgm:pt modelId="{F1E63FC8-30B5-D34C-9655-F8B1AD978557}" type="sibTrans" cxnId="{7C403F14-BEA3-8F41-BD8B-B2074F321099}">
      <dgm:prSet/>
      <dgm:spPr/>
      <dgm:t>
        <a:bodyPr/>
        <a:lstStyle/>
        <a:p>
          <a:endParaRPr lang="en-GB"/>
        </a:p>
      </dgm:t>
    </dgm:pt>
    <dgm:pt modelId="{870B60E9-D9D7-C245-AB38-3C62DD773F19}">
      <dgm:prSet phldrT="[Text]"/>
      <dgm:spPr/>
      <dgm:t>
        <a:bodyPr/>
        <a:lstStyle/>
        <a:p>
          <a:r>
            <a:rPr lang="en-GB" dirty="0"/>
            <a:t>Threshold</a:t>
          </a:r>
        </a:p>
      </dgm:t>
    </dgm:pt>
    <dgm:pt modelId="{9106861D-B81B-7942-87A2-354072C4E8C3}" type="parTrans" cxnId="{A9E3131A-84CB-9743-B768-BB1BB9545CED}">
      <dgm:prSet/>
      <dgm:spPr/>
      <dgm:t>
        <a:bodyPr/>
        <a:lstStyle/>
        <a:p>
          <a:endParaRPr lang="en-GB"/>
        </a:p>
      </dgm:t>
    </dgm:pt>
    <dgm:pt modelId="{A85D19B4-0086-B942-8004-053CDAB9ED6A}" type="sibTrans" cxnId="{A9E3131A-84CB-9743-B768-BB1BB9545CED}">
      <dgm:prSet/>
      <dgm:spPr/>
      <dgm:t>
        <a:bodyPr/>
        <a:lstStyle/>
        <a:p>
          <a:endParaRPr lang="en-GB"/>
        </a:p>
      </dgm:t>
    </dgm:pt>
    <dgm:pt modelId="{DA2A1CCA-4D08-EB4A-A1DA-61BB7E2983D7}">
      <dgm:prSet/>
      <dgm:spPr/>
      <dgm:t>
        <a:bodyPr/>
        <a:lstStyle/>
        <a:p>
          <a:r>
            <a:rPr lang="en-GB" dirty="0"/>
            <a:t>Right Bias </a:t>
          </a:r>
        </a:p>
      </dgm:t>
    </dgm:pt>
    <dgm:pt modelId="{AF674539-D728-B54E-AE99-6900DBB9257C}" type="parTrans" cxnId="{B14CB319-A970-2640-89C5-8341A1BE13D7}">
      <dgm:prSet/>
      <dgm:spPr/>
      <dgm:t>
        <a:bodyPr/>
        <a:lstStyle/>
        <a:p>
          <a:endParaRPr lang="en-GB"/>
        </a:p>
      </dgm:t>
    </dgm:pt>
    <dgm:pt modelId="{40707789-E899-FB44-9804-5628918B7623}" type="sibTrans" cxnId="{B14CB319-A970-2640-89C5-8341A1BE13D7}">
      <dgm:prSet/>
      <dgm:spPr/>
      <dgm:t>
        <a:bodyPr/>
        <a:lstStyle/>
        <a:p>
          <a:endParaRPr lang="en-GB"/>
        </a:p>
      </dgm:t>
    </dgm:pt>
    <dgm:pt modelId="{D3E58A5B-C05A-1A49-A3D3-72110E53D8D4}" type="pres">
      <dgm:prSet presAssocID="{D603EB46-63F0-234C-A5D9-F43748FF90D9}" presName="Name0" presStyleCnt="0">
        <dgm:presLayoutVars>
          <dgm:dir/>
          <dgm:resizeHandles val="exact"/>
        </dgm:presLayoutVars>
      </dgm:prSet>
      <dgm:spPr/>
    </dgm:pt>
    <dgm:pt modelId="{8CAB6C65-625C-9B4D-9CAD-C57CC12BBD9B}" type="pres">
      <dgm:prSet presAssocID="{D4E365CA-C1F9-A943-8119-D893FA27EF0A}" presName="composite" presStyleCnt="0"/>
      <dgm:spPr/>
    </dgm:pt>
    <dgm:pt modelId="{9AF3593E-AEFF-994B-8718-815140846A04}" type="pres">
      <dgm:prSet presAssocID="{D4E365CA-C1F9-A943-8119-D893FA27EF0A}" presName="rect1" presStyleLbl="trAlignAcc1" presStyleIdx="0" presStyleCnt="4">
        <dgm:presLayoutVars>
          <dgm:bulletEnabled val="1"/>
        </dgm:presLayoutVars>
      </dgm:prSet>
      <dgm:spPr/>
    </dgm:pt>
    <dgm:pt modelId="{B3AAA4D6-C931-6247-972C-560A73C2BFF0}" type="pres">
      <dgm:prSet presAssocID="{D4E365CA-C1F9-A943-8119-D893FA27EF0A}" presName="rect2" presStyleLbl="fgImgPlace1" presStyleIdx="0" presStyleCnt="4"/>
      <dgm:spPr>
        <a:solidFill>
          <a:schemeClr val="accent4">
            <a:tint val="50000"/>
            <a:hueOff val="0"/>
            <a:satOff val="0"/>
            <a:lumOff val="0"/>
          </a:schemeClr>
        </a:solidFill>
      </dgm:spPr>
      <dgm:extLst>
        <a:ext uri="{E40237B7-FDA0-4F09-8148-C483321AD2D9}">
          <dgm14:cNvPr xmlns:dgm14="http://schemas.microsoft.com/office/drawing/2010/diagram" id="0" name="" descr="&#10;&#10;"/>
        </a:ext>
      </dgm:extLst>
    </dgm:pt>
    <dgm:pt modelId="{8CD9D738-C4F7-7847-8AAE-874987621E5D}" type="pres">
      <dgm:prSet presAssocID="{07C61F84-69DD-6743-90E1-0F7BE79F0BB4}" presName="sibTrans" presStyleCnt="0"/>
      <dgm:spPr/>
    </dgm:pt>
    <dgm:pt modelId="{E61320C1-0482-EB40-B4D9-C0DADB159386}" type="pres">
      <dgm:prSet presAssocID="{C908FC9C-947A-A24B-B3B9-6E2ACBF00ED5}" presName="composite" presStyleCnt="0"/>
      <dgm:spPr/>
    </dgm:pt>
    <dgm:pt modelId="{756A4241-ECC0-8D43-9366-2167B469EC96}" type="pres">
      <dgm:prSet presAssocID="{C908FC9C-947A-A24B-B3B9-6E2ACBF00ED5}" presName="rect1" presStyleLbl="trAlignAcc1" presStyleIdx="1" presStyleCnt="4">
        <dgm:presLayoutVars>
          <dgm:bulletEnabled val="1"/>
        </dgm:presLayoutVars>
      </dgm:prSet>
      <dgm:spPr/>
    </dgm:pt>
    <dgm:pt modelId="{315E46E2-E2B0-6A44-9481-6F4FF63D57C7}" type="pres">
      <dgm:prSet presAssocID="{C908FC9C-947A-A24B-B3B9-6E2ACBF00ED5}" presName="rect2" presStyleLbl="fgImgPlace1" presStyleIdx="1" presStyleCnt="4"/>
      <dgm:spPr>
        <a:solidFill>
          <a:schemeClr val="accent4">
            <a:tint val="50000"/>
            <a:hueOff val="-4945201"/>
            <a:satOff val="2335"/>
            <a:lumOff val="-403"/>
          </a:schemeClr>
        </a:solidFill>
      </dgm:spPr>
    </dgm:pt>
    <dgm:pt modelId="{3B9F0280-5346-0F4B-81BB-2FAA2925BAEA}" type="pres">
      <dgm:prSet presAssocID="{F1E63FC8-30B5-D34C-9655-F8B1AD978557}" presName="sibTrans" presStyleCnt="0"/>
      <dgm:spPr/>
    </dgm:pt>
    <dgm:pt modelId="{CC77A0D4-3E0E-6A47-8395-57FCF08D2A72}" type="pres">
      <dgm:prSet presAssocID="{870B60E9-D9D7-C245-AB38-3C62DD773F19}" presName="composite" presStyleCnt="0"/>
      <dgm:spPr/>
    </dgm:pt>
    <dgm:pt modelId="{B1A31598-C676-A14F-9054-AB47D00F7063}" type="pres">
      <dgm:prSet presAssocID="{870B60E9-D9D7-C245-AB38-3C62DD773F19}" presName="rect1" presStyleLbl="trAlignAcc1" presStyleIdx="2" presStyleCnt="4">
        <dgm:presLayoutVars>
          <dgm:bulletEnabled val="1"/>
        </dgm:presLayoutVars>
      </dgm:prSet>
      <dgm:spPr/>
    </dgm:pt>
    <dgm:pt modelId="{920CB611-65E5-7B41-B522-5671C93385B1}" type="pres">
      <dgm:prSet presAssocID="{870B60E9-D9D7-C245-AB38-3C62DD773F19}" presName="rect2" presStyleLbl="fgImgPlace1" presStyleIdx="2" presStyleCnt="4"/>
      <dgm:spPr>
        <a:solidFill>
          <a:schemeClr val="accent4">
            <a:tint val="50000"/>
            <a:hueOff val="-9890402"/>
            <a:satOff val="4671"/>
            <a:lumOff val="-805"/>
          </a:schemeClr>
        </a:solidFill>
      </dgm:spPr>
    </dgm:pt>
    <dgm:pt modelId="{E81AE7AB-C2F3-9849-96F7-BB53DFC5CEDC}" type="pres">
      <dgm:prSet presAssocID="{A85D19B4-0086-B942-8004-053CDAB9ED6A}" presName="sibTrans" presStyleCnt="0"/>
      <dgm:spPr/>
    </dgm:pt>
    <dgm:pt modelId="{F5535FD8-1486-D849-8B3B-03AEB33901D9}" type="pres">
      <dgm:prSet presAssocID="{DA2A1CCA-4D08-EB4A-A1DA-61BB7E2983D7}" presName="composite" presStyleCnt="0"/>
      <dgm:spPr/>
    </dgm:pt>
    <dgm:pt modelId="{6A5C6A75-4E55-9142-86CD-47DB2C19C05F}" type="pres">
      <dgm:prSet presAssocID="{DA2A1CCA-4D08-EB4A-A1DA-61BB7E2983D7}" presName="rect1" presStyleLbl="trAlignAcc1" presStyleIdx="3" presStyleCnt="4">
        <dgm:presLayoutVars>
          <dgm:bulletEnabled val="1"/>
        </dgm:presLayoutVars>
      </dgm:prSet>
      <dgm:spPr/>
    </dgm:pt>
    <dgm:pt modelId="{02199EC5-8CD4-4544-BDF2-E9B129D3E77C}" type="pres">
      <dgm:prSet presAssocID="{DA2A1CCA-4D08-EB4A-A1DA-61BB7E2983D7}" presName="rect2" presStyleLbl="fgImgPlace1" presStyleIdx="3" presStyleCnt="4"/>
      <dgm:spPr>
        <a:solidFill>
          <a:schemeClr val="accent4">
            <a:tint val="50000"/>
            <a:hueOff val="-14835602"/>
            <a:satOff val="7006"/>
            <a:lumOff val="-1208"/>
          </a:schemeClr>
        </a:solidFill>
      </dgm:spPr>
    </dgm:pt>
  </dgm:ptLst>
  <dgm:cxnLst>
    <dgm:cxn modelId="{7C403F14-BEA3-8F41-BD8B-B2074F321099}" srcId="{D603EB46-63F0-234C-A5D9-F43748FF90D9}" destId="{C908FC9C-947A-A24B-B3B9-6E2ACBF00ED5}" srcOrd="1" destOrd="0" parTransId="{332FD902-CB13-C549-975F-481E65B0F0B3}" sibTransId="{F1E63FC8-30B5-D34C-9655-F8B1AD978557}"/>
    <dgm:cxn modelId="{B14CB319-A970-2640-89C5-8341A1BE13D7}" srcId="{D603EB46-63F0-234C-A5D9-F43748FF90D9}" destId="{DA2A1CCA-4D08-EB4A-A1DA-61BB7E2983D7}" srcOrd="3" destOrd="0" parTransId="{AF674539-D728-B54E-AE99-6900DBB9257C}" sibTransId="{40707789-E899-FB44-9804-5628918B7623}"/>
    <dgm:cxn modelId="{A9E3131A-84CB-9743-B768-BB1BB9545CED}" srcId="{D603EB46-63F0-234C-A5D9-F43748FF90D9}" destId="{870B60E9-D9D7-C245-AB38-3C62DD773F19}" srcOrd="2" destOrd="0" parTransId="{9106861D-B81B-7942-87A2-354072C4E8C3}" sibTransId="{A85D19B4-0086-B942-8004-053CDAB9ED6A}"/>
    <dgm:cxn modelId="{B49B7F42-644E-BC48-98E3-339A25C0D53C}" type="presOf" srcId="{C908FC9C-947A-A24B-B3B9-6E2ACBF00ED5}" destId="{756A4241-ECC0-8D43-9366-2167B469EC96}" srcOrd="0" destOrd="0" presId="urn:microsoft.com/office/officeart/2008/layout/PictureStrips"/>
    <dgm:cxn modelId="{69E5409F-1DD4-F049-BCC1-927E13D4F3B8}" type="presOf" srcId="{D4E365CA-C1F9-A943-8119-D893FA27EF0A}" destId="{9AF3593E-AEFF-994B-8718-815140846A04}" srcOrd="0" destOrd="0" presId="urn:microsoft.com/office/officeart/2008/layout/PictureStrips"/>
    <dgm:cxn modelId="{87F8BED0-99B7-B347-A268-FF4FB6FA6337}" type="presOf" srcId="{D603EB46-63F0-234C-A5D9-F43748FF90D9}" destId="{D3E58A5B-C05A-1A49-A3D3-72110E53D8D4}" srcOrd="0" destOrd="0" presId="urn:microsoft.com/office/officeart/2008/layout/PictureStrips"/>
    <dgm:cxn modelId="{2EDEE4D0-9531-8847-801E-DA31504D83F8}" srcId="{D603EB46-63F0-234C-A5D9-F43748FF90D9}" destId="{D4E365CA-C1F9-A943-8119-D893FA27EF0A}" srcOrd="0" destOrd="0" parTransId="{6D0AB186-BC5D-F249-B08C-FE816442A868}" sibTransId="{07C61F84-69DD-6743-90E1-0F7BE79F0BB4}"/>
    <dgm:cxn modelId="{B399C9D1-2628-4B45-B1BF-E8478DD62ECD}" type="presOf" srcId="{DA2A1CCA-4D08-EB4A-A1DA-61BB7E2983D7}" destId="{6A5C6A75-4E55-9142-86CD-47DB2C19C05F}" srcOrd="0" destOrd="0" presId="urn:microsoft.com/office/officeart/2008/layout/PictureStrips"/>
    <dgm:cxn modelId="{A9F189DC-D17F-5843-A0B8-5B0A63F534B6}" type="presOf" srcId="{870B60E9-D9D7-C245-AB38-3C62DD773F19}" destId="{B1A31598-C676-A14F-9054-AB47D00F7063}" srcOrd="0" destOrd="0" presId="urn:microsoft.com/office/officeart/2008/layout/PictureStrips"/>
    <dgm:cxn modelId="{3AA7EE6F-06CE-F34D-B7A3-725112872BCA}" type="presParOf" srcId="{D3E58A5B-C05A-1A49-A3D3-72110E53D8D4}" destId="{8CAB6C65-625C-9B4D-9CAD-C57CC12BBD9B}" srcOrd="0" destOrd="0" presId="urn:microsoft.com/office/officeart/2008/layout/PictureStrips"/>
    <dgm:cxn modelId="{306E06F4-135B-A44A-ACD6-9A5D5B13F553}" type="presParOf" srcId="{8CAB6C65-625C-9B4D-9CAD-C57CC12BBD9B}" destId="{9AF3593E-AEFF-994B-8718-815140846A04}" srcOrd="0" destOrd="0" presId="urn:microsoft.com/office/officeart/2008/layout/PictureStrips"/>
    <dgm:cxn modelId="{C627F9B8-4A6C-874E-83CD-9E977C5673C8}" type="presParOf" srcId="{8CAB6C65-625C-9B4D-9CAD-C57CC12BBD9B}" destId="{B3AAA4D6-C931-6247-972C-560A73C2BFF0}" srcOrd="1" destOrd="0" presId="urn:microsoft.com/office/officeart/2008/layout/PictureStrips"/>
    <dgm:cxn modelId="{CA505CCA-5A74-EE4C-9F60-C4602C215A56}" type="presParOf" srcId="{D3E58A5B-C05A-1A49-A3D3-72110E53D8D4}" destId="{8CD9D738-C4F7-7847-8AAE-874987621E5D}" srcOrd="1" destOrd="0" presId="urn:microsoft.com/office/officeart/2008/layout/PictureStrips"/>
    <dgm:cxn modelId="{2E4372EF-C632-1C43-ADC0-A16F2719FCC6}" type="presParOf" srcId="{D3E58A5B-C05A-1A49-A3D3-72110E53D8D4}" destId="{E61320C1-0482-EB40-B4D9-C0DADB159386}" srcOrd="2" destOrd="0" presId="urn:microsoft.com/office/officeart/2008/layout/PictureStrips"/>
    <dgm:cxn modelId="{C74C0C79-B18E-1744-96FC-7E2328746CC1}" type="presParOf" srcId="{E61320C1-0482-EB40-B4D9-C0DADB159386}" destId="{756A4241-ECC0-8D43-9366-2167B469EC96}" srcOrd="0" destOrd="0" presId="urn:microsoft.com/office/officeart/2008/layout/PictureStrips"/>
    <dgm:cxn modelId="{4CC0EF05-5E37-1344-8545-E506DD95EB6E}" type="presParOf" srcId="{E61320C1-0482-EB40-B4D9-C0DADB159386}" destId="{315E46E2-E2B0-6A44-9481-6F4FF63D57C7}" srcOrd="1" destOrd="0" presId="urn:microsoft.com/office/officeart/2008/layout/PictureStrips"/>
    <dgm:cxn modelId="{C2A84B96-E2B9-3140-9117-DFF7AF1679D7}" type="presParOf" srcId="{D3E58A5B-C05A-1A49-A3D3-72110E53D8D4}" destId="{3B9F0280-5346-0F4B-81BB-2FAA2925BAEA}" srcOrd="3" destOrd="0" presId="urn:microsoft.com/office/officeart/2008/layout/PictureStrips"/>
    <dgm:cxn modelId="{FB1F8868-51B1-404E-99AE-AD1AFDD41FD5}" type="presParOf" srcId="{D3E58A5B-C05A-1A49-A3D3-72110E53D8D4}" destId="{CC77A0D4-3E0E-6A47-8395-57FCF08D2A72}" srcOrd="4" destOrd="0" presId="urn:microsoft.com/office/officeart/2008/layout/PictureStrips"/>
    <dgm:cxn modelId="{6A78721C-F19B-964A-9A95-938E72E27C7E}" type="presParOf" srcId="{CC77A0D4-3E0E-6A47-8395-57FCF08D2A72}" destId="{B1A31598-C676-A14F-9054-AB47D00F7063}" srcOrd="0" destOrd="0" presId="urn:microsoft.com/office/officeart/2008/layout/PictureStrips"/>
    <dgm:cxn modelId="{001AE928-EEB8-7F4E-9D02-FCC54BE3239C}" type="presParOf" srcId="{CC77A0D4-3E0E-6A47-8395-57FCF08D2A72}" destId="{920CB611-65E5-7B41-B522-5671C93385B1}" srcOrd="1" destOrd="0" presId="urn:microsoft.com/office/officeart/2008/layout/PictureStrips"/>
    <dgm:cxn modelId="{EE11E792-1AF1-DB45-A8F7-C53451CE3514}" type="presParOf" srcId="{D3E58A5B-C05A-1A49-A3D3-72110E53D8D4}" destId="{E81AE7AB-C2F3-9849-96F7-BB53DFC5CEDC}" srcOrd="5" destOrd="0" presId="urn:microsoft.com/office/officeart/2008/layout/PictureStrips"/>
    <dgm:cxn modelId="{A444A462-87D3-974D-92A1-E59D90C48D26}" type="presParOf" srcId="{D3E58A5B-C05A-1A49-A3D3-72110E53D8D4}" destId="{F5535FD8-1486-D849-8B3B-03AEB33901D9}" srcOrd="6" destOrd="0" presId="urn:microsoft.com/office/officeart/2008/layout/PictureStrips"/>
    <dgm:cxn modelId="{6F7B894A-1561-8844-A193-D69547BA4555}" type="presParOf" srcId="{F5535FD8-1486-D849-8B3B-03AEB33901D9}" destId="{6A5C6A75-4E55-9142-86CD-47DB2C19C05F}" srcOrd="0" destOrd="0" presId="urn:microsoft.com/office/officeart/2008/layout/PictureStrips"/>
    <dgm:cxn modelId="{766E5AC2-5D98-D543-9780-1563B00391E8}" type="presParOf" srcId="{F5535FD8-1486-D849-8B3B-03AEB33901D9}" destId="{02199EC5-8CD4-4544-BDF2-E9B129D3E77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6FAFE3-52A9-4342-8197-A438484727B6}" type="doc">
      <dgm:prSet loTypeId="urn:microsoft.com/office/officeart/2005/8/layout/defaul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6A935C75-4B6E-A74F-95BA-E4F97A291008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/>
            <a:t>Safety Criterion</a:t>
          </a:r>
        </a:p>
      </dgm:t>
    </dgm:pt>
    <dgm:pt modelId="{8B8014DB-2B16-A943-8DC2-3D15411328D5}" type="parTrans" cxnId="{10B49003-B6FD-5346-B3CD-E0AE5F4E9084}">
      <dgm:prSet/>
      <dgm:spPr/>
      <dgm:t>
        <a:bodyPr/>
        <a:lstStyle/>
        <a:p>
          <a:endParaRPr lang="en-GB"/>
        </a:p>
      </dgm:t>
    </dgm:pt>
    <dgm:pt modelId="{2EC82AAC-3F57-5E49-BF03-36337539108A}" type="sibTrans" cxnId="{10B49003-B6FD-5346-B3CD-E0AE5F4E9084}">
      <dgm:prSet/>
      <dgm:spPr/>
      <dgm:t>
        <a:bodyPr/>
        <a:lstStyle/>
        <a:p>
          <a:endParaRPr lang="en-GB"/>
        </a:p>
      </dgm:t>
    </dgm:pt>
    <dgm:pt modelId="{30457F67-7C63-6A4F-A685-0C552F05E260}">
      <dgm:prSet phldrT="[Text]"/>
      <dgm:spPr>
        <a:solidFill>
          <a:schemeClr val="accent3">
            <a:hueOff val="3379848"/>
            <a:satOff val="-11145"/>
            <a:lumOff val="5685"/>
            <a:alpha val="21000"/>
          </a:schemeClr>
        </a:solidFill>
      </dgm:spPr>
      <dgm:t>
        <a:bodyPr/>
        <a:lstStyle/>
        <a:p>
          <a:r>
            <a:rPr lang="en-GB" dirty="0"/>
            <a:t>Incentive Criterion</a:t>
          </a:r>
        </a:p>
      </dgm:t>
    </dgm:pt>
    <dgm:pt modelId="{B874744D-354A-704F-9608-26CA358385F1}" type="parTrans" cxnId="{2D7A427A-49CE-D94C-8C64-549AB160A221}">
      <dgm:prSet/>
      <dgm:spPr/>
      <dgm:t>
        <a:bodyPr/>
        <a:lstStyle/>
        <a:p>
          <a:endParaRPr lang="en-GB"/>
        </a:p>
      </dgm:t>
    </dgm:pt>
    <dgm:pt modelId="{732E4D7B-8B4B-C94F-BBAB-C0472E208C85}" type="sibTrans" cxnId="{2D7A427A-49CE-D94C-8C64-549AB160A221}">
      <dgm:prSet/>
      <dgm:spPr/>
      <dgm:t>
        <a:bodyPr/>
        <a:lstStyle/>
        <a:p>
          <a:endParaRPr lang="en-GB"/>
        </a:p>
      </dgm:t>
    </dgm:pt>
    <dgm:pt modelId="{3C4F596C-D899-104A-BFB7-06F4507E1616}" type="pres">
      <dgm:prSet presAssocID="{0E6FAFE3-52A9-4342-8197-A438484727B6}" presName="diagram" presStyleCnt="0">
        <dgm:presLayoutVars>
          <dgm:dir/>
          <dgm:resizeHandles val="exact"/>
        </dgm:presLayoutVars>
      </dgm:prSet>
      <dgm:spPr/>
    </dgm:pt>
    <dgm:pt modelId="{E66F9B28-7E9E-FC46-8FB9-E532E1184497}" type="pres">
      <dgm:prSet presAssocID="{6A935C75-4B6E-A74F-95BA-E4F97A291008}" presName="node" presStyleLbl="node1" presStyleIdx="0" presStyleCnt="2">
        <dgm:presLayoutVars>
          <dgm:bulletEnabled val="1"/>
        </dgm:presLayoutVars>
      </dgm:prSet>
      <dgm:spPr/>
    </dgm:pt>
    <dgm:pt modelId="{ED3BC2E0-D0FA-8642-AB76-1F49F4548430}" type="pres">
      <dgm:prSet presAssocID="{2EC82AAC-3F57-5E49-BF03-36337539108A}" presName="sibTrans" presStyleCnt="0"/>
      <dgm:spPr/>
    </dgm:pt>
    <dgm:pt modelId="{F151257C-E0BF-1341-A8FA-91369028E294}" type="pres">
      <dgm:prSet presAssocID="{30457F67-7C63-6A4F-A685-0C552F05E260}" presName="node" presStyleLbl="node1" presStyleIdx="1" presStyleCnt="2">
        <dgm:presLayoutVars>
          <dgm:bulletEnabled val="1"/>
        </dgm:presLayoutVars>
      </dgm:prSet>
      <dgm:spPr/>
    </dgm:pt>
  </dgm:ptLst>
  <dgm:cxnLst>
    <dgm:cxn modelId="{10B49003-B6FD-5346-B3CD-E0AE5F4E9084}" srcId="{0E6FAFE3-52A9-4342-8197-A438484727B6}" destId="{6A935C75-4B6E-A74F-95BA-E4F97A291008}" srcOrd="0" destOrd="0" parTransId="{8B8014DB-2B16-A943-8DC2-3D15411328D5}" sibTransId="{2EC82AAC-3F57-5E49-BF03-36337539108A}"/>
    <dgm:cxn modelId="{789BFE04-34DE-904A-B061-FAD0A4FAC30E}" type="presOf" srcId="{30457F67-7C63-6A4F-A685-0C552F05E260}" destId="{F151257C-E0BF-1341-A8FA-91369028E294}" srcOrd="0" destOrd="0" presId="urn:microsoft.com/office/officeart/2005/8/layout/default"/>
    <dgm:cxn modelId="{FB24F61E-1CDA-4843-870F-A642B7D27B77}" type="presOf" srcId="{6A935C75-4B6E-A74F-95BA-E4F97A291008}" destId="{E66F9B28-7E9E-FC46-8FB9-E532E1184497}" srcOrd="0" destOrd="0" presId="urn:microsoft.com/office/officeart/2005/8/layout/default"/>
    <dgm:cxn modelId="{2D7A427A-49CE-D94C-8C64-549AB160A221}" srcId="{0E6FAFE3-52A9-4342-8197-A438484727B6}" destId="{30457F67-7C63-6A4F-A685-0C552F05E260}" srcOrd="1" destOrd="0" parTransId="{B874744D-354A-704F-9608-26CA358385F1}" sibTransId="{732E4D7B-8B4B-C94F-BBAB-C0472E208C85}"/>
    <dgm:cxn modelId="{F3DB08F8-CB1C-0B4D-B621-1A1EB960F492}" type="presOf" srcId="{0E6FAFE3-52A9-4342-8197-A438484727B6}" destId="{3C4F596C-D899-104A-BFB7-06F4507E1616}" srcOrd="0" destOrd="0" presId="urn:microsoft.com/office/officeart/2005/8/layout/default"/>
    <dgm:cxn modelId="{918BF5A2-C825-1242-863F-1D8DC44B1DE0}" type="presParOf" srcId="{3C4F596C-D899-104A-BFB7-06F4507E1616}" destId="{E66F9B28-7E9E-FC46-8FB9-E532E1184497}" srcOrd="0" destOrd="0" presId="urn:microsoft.com/office/officeart/2005/8/layout/default"/>
    <dgm:cxn modelId="{4D3AD727-A184-0A45-9063-C6727D79ADF3}" type="presParOf" srcId="{3C4F596C-D899-104A-BFB7-06F4507E1616}" destId="{ED3BC2E0-D0FA-8642-AB76-1F49F4548430}" srcOrd="1" destOrd="0" presId="urn:microsoft.com/office/officeart/2005/8/layout/default"/>
    <dgm:cxn modelId="{45300619-D6EF-DB4C-9945-CDA41AE4418C}" type="presParOf" srcId="{3C4F596C-D899-104A-BFB7-06F4507E1616}" destId="{F151257C-E0BF-1341-A8FA-91369028E29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36CCB0-4F2F-FD4D-A481-A476D39587AF}" type="doc">
      <dgm:prSet loTypeId="urn:microsoft.com/office/officeart/2005/8/layout/defaul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2E8C6E58-3D85-6A48-ADD5-D3C2FCAC0803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/>
            <a:t>Disturbances</a:t>
          </a:r>
        </a:p>
      </dgm:t>
    </dgm:pt>
    <dgm:pt modelId="{694C0272-AC68-DD45-ACAE-36A2CDBD1CCA}" type="parTrans" cxnId="{EF0E9AE2-9F16-E347-A91D-94B2E41E8111}">
      <dgm:prSet/>
      <dgm:spPr/>
      <dgm:t>
        <a:bodyPr/>
        <a:lstStyle/>
        <a:p>
          <a:endParaRPr lang="en-GB"/>
        </a:p>
      </dgm:t>
    </dgm:pt>
    <dgm:pt modelId="{B7732F92-DFCC-F74D-9E5C-A42B1243416C}" type="sibTrans" cxnId="{EF0E9AE2-9F16-E347-A91D-94B2E41E8111}">
      <dgm:prSet/>
      <dgm:spPr/>
      <dgm:t>
        <a:bodyPr/>
        <a:lstStyle/>
        <a:p>
          <a:endParaRPr lang="en-GB"/>
        </a:p>
      </dgm:t>
    </dgm:pt>
    <dgm:pt modelId="{EBE42ACD-3A6B-B148-8EC8-9C5CC856C86B}">
      <dgm:prSet phldrT="[Text]"/>
      <dgm:spPr>
        <a:solidFill>
          <a:schemeClr val="accent3">
            <a:hueOff val="3379848"/>
            <a:satOff val="-11145"/>
            <a:lumOff val="5685"/>
            <a:alpha val="21000"/>
          </a:schemeClr>
        </a:solidFill>
      </dgm:spPr>
      <dgm:t>
        <a:bodyPr/>
        <a:lstStyle/>
        <a:p>
          <a:r>
            <a:rPr lang="en-GB" dirty="0"/>
            <a:t>Trucks</a:t>
          </a:r>
        </a:p>
      </dgm:t>
    </dgm:pt>
    <dgm:pt modelId="{ACEEF05C-B8BA-8143-A174-9CE46F1A09E1}" type="parTrans" cxnId="{C728E864-9C8B-524E-9553-795CC063CA60}">
      <dgm:prSet/>
      <dgm:spPr/>
      <dgm:t>
        <a:bodyPr/>
        <a:lstStyle/>
        <a:p>
          <a:endParaRPr lang="en-GB"/>
        </a:p>
      </dgm:t>
    </dgm:pt>
    <dgm:pt modelId="{DEBDD8E6-D323-FE4E-BAA7-40455DB110E4}" type="sibTrans" cxnId="{C728E864-9C8B-524E-9553-795CC063CA60}">
      <dgm:prSet/>
      <dgm:spPr/>
      <dgm:t>
        <a:bodyPr/>
        <a:lstStyle/>
        <a:p>
          <a:endParaRPr lang="en-GB"/>
        </a:p>
      </dgm:t>
    </dgm:pt>
    <dgm:pt modelId="{AB3AF1DA-A0BD-1E42-A58D-50CE44AA17B7}" type="pres">
      <dgm:prSet presAssocID="{AE36CCB0-4F2F-FD4D-A481-A476D39587AF}" presName="diagram" presStyleCnt="0">
        <dgm:presLayoutVars>
          <dgm:dir/>
          <dgm:resizeHandles val="exact"/>
        </dgm:presLayoutVars>
      </dgm:prSet>
      <dgm:spPr/>
    </dgm:pt>
    <dgm:pt modelId="{9560942C-3898-B84D-96BE-E2D65719908D}" type="pres">
      <dgm:prSet presAssocID="{2E8C6E58-3D85-6A48-ADD5-D3C2FCAC0803}" presName="node" presStyleLbl="node1" presStyleIdx="0" presStyleCnt="2">
        <dgm:presLayoutVars>
          <dgm:bulletEnabled val="1"/>
        </dgm:presLayoutVars>
      </dgm:prSet>
      <dgm:spPr/>
    </dgm:pt>
    <dgm:pt modelId="{B28CAD1E-35E7-9D41-984D-74734B09EDEA}" type="pres">
      <dgm:prSet presAssocID="{B7732F92-DFCC-F74D-9E5C-A42B1243416C}" presName="sibTrans" presStyleCnt="0"/>
      <dgm:spPr/>
    </dgm:pt>
    <dgm:pt modelId="{0C6646B8-2E9B-9B44-A9C2-F4073DDCB54C}" type="pres">
      <dgm:prSet presAssocID="{EBE42ACD-3A6B-B148-8EC8-9C5CC856C86B}" presName="node" presStyleLbl="node1" presStyleIdx="1" presStyleCnt="2">
        <dgm:presLayoutVars>
          <dgm:bulletEnabled val="1"/>
        </dgm:presLayoutVars>
      </dgm:prSet>
      <dgm:spPr/>
    </dgm:pt>
  </dgm:ptLst>
  <dgm:cxnLst>
    <dgm:cxn modelId="{C85B5143-CC3D-094D-A8DB-1299715913C1}" type="presOf" srcId="{EBE42ACD-3A6B-B148-8EC8-9C5CC856C86B}" destId="{0C6646B8-2E9B-9B44-A9C2-F4073DDCB54C}" srcOrd="0" destOrd="0" presId="urn:microsoft.com/office/officeart/2005/8/layout/default"/>
    <dgm:cxn modelId="{B2C00157-94F1-D642-82F6-2EE7C890A196}" type="presOf" srcId="{2E8C6E58-3D85-6A48-ADD5-D3C2FCAC0803}" destId="{9560942C-3898-B84D-96BE-E2D65719908D}" srcOrd="0" destOrd="0" presId="urn:microsoft.com/office/officeart/2005/8/layout/default"/>
    <dgm:cxn modelId="{C728E864-9C8B-524E-9553-795CC063CA60}" srcId="{AE36CCB0-4F2F-FD4D-A481-A476D39587AF}" destId="{EBE42ACD-3A6B-B148-8EC8-9C5CC856C86B}" srcOrd="1" destOrd="0" parTransId="{ACEEF05C-B8BA-8143-A174-9CE46F1A09E1}" sibTransId="{DEBDD8E6-D323-FE4E-BAA7-40455DB110E4}"/>
    <dgm:cxn modelId="{20FDCBA9-E9E5-7844-BA3A-4FACC1211B0B}" type="presOf" srcId="{AE36CCB0-4F2F-FD4D-A481-A476D39587AF}" destId="{AB3AF1DA-A0BD-1E42-A58D-50CE44AA17B7}" srcOrd="0" destOrd="0" presId="urn:microsoft.com/office/officeart/2005/8/layout/default"/>
    <dgm:cxn modelId="{EF0E9AE2-9F16-E347-A91D-94B2E41E8111}" srcId="{AE36CCB0-4F2F-FD4D-A481-A476D39587AF}" destId="{2E8C6E58-3D85-6A48-ADD5-D3C2FCAC0803}" srcOrd="0" destOrd="0" parTransId="{694C0272-AC68-DD45-ACAE-36A2CDBD1CCA}" sibTransId="{B7732F92-DFCC-F74D-9E5C-A42B1243416C}"/>
    <dgm:cxn modelId="{34E446C1-CC84-A84E-AF78-89BAC98C1EF3}" type="presParOf" srcId="{AB3AF1DA-A0BD-1E42-A58D-50CE44AA17B7}" destId="{9560942C-3898-B84D-96BE-E2D65719908D}" srcOrd="0" destOrd="0" presId="urn:microsoft.com/office/officeart/2005/8/layout/default"/>
    <dgm:cxn modelId="{E00AC97B-DBFA-AC42-B5C8-24D408ECF450}" type="presParOf" srcId="{AB3AF1DA-A0BD-1E42-A58D-50CE44AA17B7}" destId="{B28CAD1E-35E7-9D41-984D-74734B09EDEA}" srcOrd="1" destOrd="0" presId="urn:microsoft.com/office/officeart/2005/8/layout/default"/>
    <dgm:cxn modelId="{5CF7461A-7C02-E545-ADDC-B7CD60ADAB20}" type="presParOf" srcId="{AB3AF1DA-A0BD-1E42-A58D-50CE44AA17B7}" destId="{0C6646B8-2E9B-9B44-A9C2-F4073DDCB54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B40F-3DC3-A243-B1D2-02FAF271AA9F}">
      <dsp:nvSpPr>
        <dsp:cNvPr id="0" name=""/>
        <dsp:cNvSpPr/>
      </dsp:nvSpPr>
      <dsp:spPr>
        <a:xfrm rot="10800000">
          <a:off x="1670828" y="45"/>
          <a:ext cx="5882346" cy="75673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Motivation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sp:txBody>
      <dsp:txXfrm rot="10800000">
        <a:off x="1860012" y="45"/>
        <a:ext cx="5693162" cy="756737"/>
      </dsp:txXfrm>
    </dsp:sp>
    <dsp:sp modelId="{E076F36E-ACFB-664A-84B9-417785C99838}">
      <dsp:nvSpPr>
        <dsp:cNvPr id="0" name=""/>
        <dsp:cNvSpPr/>
      </dsp:nvSpPr>
      <dsp:spPr>
        <a:xfrm>
          <a:off x="1292459" y="4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3EE9-640E-8949-8633-7838962D8F32}">
      <dsp:nvSpPr>
        <dsp:cNvPr id="0" name=""/>
        <dsp:cNvSpPr/>
      </dsp:nvSpPr>
      <dsp:spPr>
        <a:xfrm rot="10800000">
          <a:off x="1670828" y="982675"/>
          <a:ext cx="5882346" cy="756737"/>
        </a:xfrm>
        <a:prstGeom prst="homePlate">
          <a:avLst/>
        </a:prstGeom>
        <a:solidFill>
          <a:schemeClr val="accent3">
            <a:hueOff val="1126616"/>
            <a:satOff val="-3715"/>
            <a:lumOff val="189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Extensions</a:t>
          </a:r>
        </a:p>
      </dsp:txBody>
      <dsp:txXfrm rot="10800000">
        <a:off x="1860012" y="982675"/>
        <a:ext cx="5693162" cy="756737"/>
      </dsp:txXfrm>
    </dsp:sp>
    <dsp:sp modelId="{ADABF73B-3442-6D4C-A271-F74376F00F13}">
      <dsp:nvSpPr>
        <dsp:cNvPr id="0" name=""/>
        <dsp:cNvSpPr/>
      </dsp:nvSpPr>
      <dsp:spPr>
        <a:xfrm>
          <a:off x="1292459" y="98267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8ED5E-3A2F-624F-AC0F-E614B063383D}">
      <dsp:nvSpPr>
        <dsp:cNvPr id="0" name=""/>
        <dsp:cNvSpPr/>
      </dsp:nvSpPr>
      <dsp:spPr>
        <a:xfrm rot="10800000">
          <a:off x="1670828" y="1965304"/>
          <a:ext cx="5882346" cy="756737"/>
        </a:xfrm>
        <a:prstGeom prst="homePlate">
          <a:avLst/>
        </a:prstGeom>
        <a:solidFill>
          <a:schemeClr val="accent3">
            <a:hueOff val="2253232"/>
            <a:satOff val="-7430"/>
            <a:lumOff val="379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sp:txBody>
      <dsp:txXfrm rot="10800000">
        <a:off x="1860012" y="1965304"/>
        <a:ext cx="5693162" cy="756737"/>
      </dsp:txXfrm>
    </dsp:sp>
    <dsp:sp modelId="{A287A4A4-2449-1D4A-859D-6F887370AACD}">
      <dsp:nvSpPr>
        <dsp:cNvPr id="0" name=""/>
        <dsp:cNvSpPr/>
      </dsp:nvSpPr>
      <dsp:spPr>
        <a:xfrm>
          <a:off x="1292459" y="196530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3A5A-D185-1844-8691-A07F21BD6F05}">
      <dsp:nvSpPr>
        <dsp:cNvPr id="0" name=""/>
        <dsp:cNvSpPr/>
      </dsp:nvSpPr>
      <dsp:spPr>
        <a:xfrm rot="10800000">
          <a:off x="1670828" y="2947934"/>
          <a:ext cx="5882346" cy="756737"/>
        </a:xfrm>
        <a:prstGeom prst="homePlat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sp:txBody>
      <dsp:txXfrm rot="10800000">
        <a:off x="1860012" y="2947934"/>
        <a:ext cx="5693162" cy="756737"/>
      </dsp:txXfrm>
    </dsp:sp>
    <dsp:sp modelId="{B4DAB6E0-E1BD-7F44-BB95-AD2FC5F9489C}">
      <dsp:nvSpPr>
        <dsp:cNvPr id="0" name=""/>
        <dsp:cNvSpPr/>
      </dsp:nvSpPr>
      <dsp:spPr>
        <a:xfrm>
          <a:off x="1292459" y="294793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5540-1C94-5E42-8B06-C8D3F1437F57}">
      <dsp:nvSpPr>
        <dsp:cNvPr id="0" name=""/>
        <dsp:cNvSpPr/>
      </dsp:nvSpPr>
      <dsp:spPr>
        <a:xfrm>
          <a:off x="0" y="0"/>
          <a:ext cx="93997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EAB0-82AE-B34C-9F82-990264D197D5}">
      <dsp:nvSpPr>
        <dsp:cNvPr id="0" name=""/>
        <dsp:cNvSpPr/>
      </dsp:nvSpPr>
      <dsp:spPr>
        <a:xfrm>
          <a:off x="0" y="0"/>
          <a:ext cx="1879951" cy="1734380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Fundamental Questions</a:t>
          </a:r>
        </a:p>
      </dsp:txBody>
      <dsp:txXfrm>
        <a:off x="0" y="0"/>
        <a:ext cx="1879951" cy="1734380"/>
      </dsp:txXfrm>
    </dsp:sp>
    <dsp:sp modelId="{77D99000-4B13-4A99-B81C-B8E32B3FFB7B}">
      <dsp:nvSpPr>
        <dsp:cNvPr id="0" name=""/>
        <dsp:cNvSpPr/>
      </dsp:nvSpPr>
      <dsp:spPr>
        <a:xfrm>
          <a:off x="2020947" y="27099"/>
          <a:ext cx="7378809" cy="541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How does a general speed limit affect highway traffic?</a:t>
          </a:r>
        </a:p>
      </dsp:txBody>
      <dsp:txXfrm>
        <a:off x="2020947" y="27099"/>
        <a:ext cx="7378809" cy="541993"/>
      </dsp:txXfrm>
    </dsp:sp>
    <dsp:sp modelId="{EACC6ECB-BC10-4CB3-8FCD-DF27DAAABBD8}">
      <dsp:nvSpPr>
        <dsp:cNvPr id="0" name=""/>
        <dsp:cNvSpPr/>
      </dsp:nvSpPr>
      <dsp:spPr>
        <a:xfrm>
          <a:off x="1879951" y="569093"/>
          <a:ext cx="751980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4CEB9-CFFC-4540-A4AF-2924491048E2}">
      <dsp:nvSpPr>
        <dsp:cNvPr id="0" name=""/>
        <dsp:cNvSpPr/>
      </dsp:nvSpPr>
      <dsp:spPr>
        <a:xfrm>
          <a:off x="2020947" y="596193"/>
          <a:ext cx="7378809" cy="541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How do the results change when changing proportions and types of vehicles?</a:t>
          </a:r>
        </a:p>
      </dsp:txBody>
      <dsp:txXfrm>
        <a:off x="2020947" y="596193"/>
        <a:ext cx="7378809" cy="541993"/>
      </dsp:txXfrm>
    </dsp:sp>
    <dsp:sp modelId="{B45944E9-ACDB-4101-BE78-8F8081FA607D}">
      <dsp:nvSpPr>
        <dsp:cNvPr id="0" name=""/>
        <dsp:cNvSpPr/>
      </dsp:nvSpPr>
      <dsp:spPr>
        <a:xfrm>
          <a:off x="1879951" y="1138186"/>
          <a:ext cx="751980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570E6-1BE9-41CE-88D9-04BCA61FF2A9}">
      <dsp:nvSpPr>
        <dsp:cNvPr id="0" name=""/>
        <dsp:cNvSpPr/>
      </dsp:nvSpPr>
      <dsp:spPr>
        <a:xfrm>
          <a:off x="2020947" y="1165286"/>
          <a:ext cx="7378809" cy="541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How do the results change when introducing random perturbations?</a:t>
          </a:r>
          <a:endParaRPr lang="en-DE" sz="1800" kern="1200" dirty="0"/>
        </a:p>
      </dsp:txBody>
      <dsp:txXfrm>
        <a:off x="2020947" y="1165286"/>
        <a:ext cx="7378809" cy="541993"/>
      </dsp:txXfrm>
    </dsp:sp>
    <dsp:sp modelId="{51D88F53-CCED-4742-A092-BB7138316C6D}">
      <dsp:nvSpPr>
        <dsp:cNvPr id="0" name=""/>
        <dsp:cNvSpPr/>
      </dsp:nvSpPr>
      <dsp:spPr>
        <a:xfrm>
          <a:off x="1879951" y="1707280"/>
          <a:ext cx="751980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4CD68-3F51-6648-89E8-5BD8002B7095}">
      <dsp:nvSpPr>
        <dsp:cNvPr id="0" name=""/>
        <dsp:cNvSpPr/>
      </dsp:nvSpPr>
      <dsp:spPr>
        <a:xfrm>
          <a:off x="0" y="1734380"/>
          <a:ext cx="9399757" cy="0"/>
        </a:xfrm>
        <a:prstGeom prst="line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ED0FB-EAD5-7549-83E7-2E5AC2F2ED97}">
      <dsp:nvSpPr>
        <dsp:cNvPr id="0" name=""/>
        <dsp:cNvSpPr/>
      </dsp:nvSpPr>
      <dsp:spPr>
        <a:xfrm>
          <a:off x="0" y="1734380"/>
          <a:ext cx="1879317" cy="1734380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Expected Results</a:t>
          </a:r>
        </a:p>
      </dsp:txBody>
      <dsp:txXfrm>
        <a:off x="0" y="1734380"/>
        <a:ext cx="1879317" cy="1734380"/>
      </dsp:txXfrm>
    </dsp:sp>
    <dsp:sp modelId="{5B54A0DD-CBE6-4959-B102-EE44C61B6E9D}">
      <dsp:nvSpPr>
        <dsp:cNvPr id="0" name=""/>
        <dsp:cNvSpPr/>
      </dsp:nvSpPr>
      <dsp:spPr>
        <a:xfrm>
          <a:off x="2020176" y="1813138"/>
          <a:ext cx="7371603" cy="157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General speed limit decreases traffic congestion and thus increases highway throughput in basically all situations</a:t>
          </a:r>
          <a:endParaRPr lang="en-DE" sz="1800" kern="1200" dirty="0"/>
        </a:p>
      </dsp:txBody>
      <dsp:txXfrm>
        <a:off x="2020176" y="1813138"/>
        <a:ext cx="7371603" cy="1575169"/>
      </dsp:txXfrm>
    </dsp:sp>
    <dsp:sp modelId="{E0DC009B-8574-409E-B591-5FD647440ECD}">
      <dsp:nvSpPr>
        <dsp:cNvPr id="0" name=""/>
        <dsp:cNvSpPr/>
      </dsp:nvSpPr>
      <dsp:spPr>
        <a:xfrm>
          <a:off x="1879317" y="3388307"/>
          <a:ext cx="75124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637A2-8A73-2341-836D-4F676E83D5BA}">
      <dsp:nvSpPr>
        <dsp:cNvPr id="0" name=""/>
        <dsp:cNvSpPr/>
      </dsp:nvSpPr>
      <dsp:spPr>
        <a:xfrm>
          <a:off x="0" y="0"/>
          <a:ext cx="777600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57E8B-9741-7744-8DC8-3B259B9ABA7F}">
      <dsp:nvSpPr>
        <dsp:cNvPr id="0" name=""/>
        <dsp:cNvSpPr/>
      </dsp:nvSpPr>
      <dsp:spPr>
        <a:xfrm>
          <a:off x="0" y="0"/>
          <a:ext cx="1549125" cy="449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IDM</a:t>
          </a:r>
        </a:p>
      </dsp:txBody>
      <dsp:txXfrm>
        <a:off x="0" y="0"/>
        <a:ext cx="1549125" cy="4491461"/>
      </dsp:txXfrm>
    </dsp:sp>
    <dsp:sp modelId="{495CACF8-6C1B-0847-A11A-48F8FBF4EE96}">
      <dsp:nvSpPr>
        <dsp:cNvPr id="0" name=""/>
        <dsp:cNvSpPr/>
      </dsp:nvSpPr>
      <dsp:spPr>
        <a:xfrm>
          <a:off x="1665310" y="52798"/>
          <a:ext cx="6080318" cy="105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Car-following Model</a:t>
          </a:r>
        </a:p>
      </dsp:txBody>
      <dsp:txXfrm>
        <a:off x="1665310" y="52798"/>
        <a:ext cx="6080318" cy="1055975"/>
      </dsp:txXfrm>
    </dsp:sp>
    <dsp:sp modelId="{C9F8F83B-D796-1D46-AB71-396F9BCC2E1C}">
      <dsp:nvSpPr>
        <dsp:cNvPr id="0" name=""/>
        <dsp:cNvSpPr/>
      </dsp:nvSpPr>
      <dsp:spPr>
        <a:xfrm>
          <a:off x="1549125" y="1108774"/>
          <a:ext cx="61965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F2D5-E09E-6146-9120-7962F7B091DB}">
      <dsp:nvSpPr>
        <dsp:cNvPr id="0" name=""/>
        <dsp:cNvSpPr/>
      </dsp:nvSpPr>
      <dsp:spPr>
        <a:xfrm>
          <a:off x="1665310" y="1161573"/>
          <a:ext cx="6106099" cy="105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Output based on the state of the car and the leading vehicle</a:t>
          </a:r>
        </a:p>
      </dsp:txBody>
      <dsp:txXfrm>
        <a:off x="1665310" y="1161573"/>
        <a:ext cx="6106099" cy="1055975"/>
      </dsp:txXfrm>
    </dsp:sp>
    <dsp:sp modelId="{5BA2E606-821F-8E42-9FE3-16386D32FFA4}">
      <dsp:nvSpPr>
        <dsp:cNvPr id="0" name=""/>
        <dsp:cNvSpPr/>
      </dsp:nvSpPr>
      <dsp:spPr>
        <a:xfrm>
          <a:off x="1549125" y="2217549"/>
          <a:ext cx="61965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791F0-CEA0-BA40-BB28-4AA7452AADCD}">
      <dsp:nvSpPr>
        <dsp:cNvPr id="0" name=""/>
        <dsp:cNvSpPr/>
      </dsp:nvSpPr>
      <dsp:spPr>
        <a:xfrm>
          <a:off x="1665310" y="2270348"/>
          <a:ext cx="6080318" cy="105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Accident-free</a:t>
          </a:r>
        </a:p>
      </dsp:txBody>
      <dsp:txXfrm>
        <a:off x="1665310" y="2270348"/>
        <a:ext cx="6080318" cy="1055975"/>
      </dsp:txXfrm>
    </dsp:sp>
    <dsp:sp modelId="{FCA02B14-E06E-6047-9A95-91EC6E088C81}">
      <dsp:nvSpPr>
        <dsp:cNvPr id="0" name=""/>
        <dsp:cNvSpPr/>
      </dsp:nvSpPr>
      <dsp:spPr>
        <a:xfrm>
          <a:off x="1549125" y="3326323"/>
          <a:ext cx="61965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4A8A0-2048-C845-B0CD-D660F6460134}">
      <dsp:nvSpPr>
        <dsp:cNvPr id="0" name=""/>
        <dsp:cNvSpPr/>
      </dsp:nvSpPr>
      <dsp:spPr>
        <a:xfrm>
          <a:off x="1665310" y="3379122"/>
          <a:ext cx="6080318" cy="105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Driving style described by parameters</a:t>
          </a:r>
        </a:p>
      </dsp:txBody>
      <dsp:txXfrm>
        <a:off x="1665310" y="3379122"/>
        <a:ext cx="6080318" cy="1055975"/>
      </dsp:txXfrm>
    </dsp:sp>
    <dsp:sp modelId="{BFB426E7-4008-6349-85CE-CB37507573F9}">
      <dsp:nvSpPr>
        <dsp:cNvPr id="0" name=""/>
        <dsp:cNvSpPr/>
      </dsp:nvSpPr>
      <dsp:spPr>
        <a:xfrm>
          <a:off x="1549125" y="4435098"/>
          <a:ext cx="61965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DE2B-A924-E843-8007-2B7B5BD23D19}">
      <dsp:nvSpPr>
        <dsp:cNvPr id="0" name=""/>
        <dsp:cNvSpPr/>
      </dsp:nvSpPr>
      <dsp:spPr>
        <a:xfrm rot="3371481">
          <a:off x="4287611" y="3474976"/>
          <a:ext cx="1414524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414524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35D5F-EA43-AB4B-B4FA-1BA93A8C9CFD}">
      <dsp:nvSpPr>
        <dsp:cNvPr id="0" name=""/>
        <dsp:cNvSpPr/>
      </dsp:nvSpPr>
      <dsp:spPr>
        <a:xfrm rot="1740180">
          <a:off x="4680940" y="2980206"/>
          <a:ext cx="1268843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68843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0424-BF21-B34F-845B-AB21D6BDB4F9}">
      <dsp:nvSpPr>
        <dsp:cNvPr id="0" name=""/>
        <dsp:cNvSpPr/>
      </dsp:nvSpPr>
      <dsp:spPr>
        <a:xfrm>
          <a:off x="4760501" y="2405495"/>
          <a:ext cx="1273265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73265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C90DA-B091-F640-BD13-5BF7EE771CA2}">
      <dsp:nvSpPr>
        <dsp:cNvPr id="0" name=""/>
        <dsp:cNvSpPr/>
      </dsp:nvSpPr>
      <dsp:spPr>
        <a:xfrm rot="19859820">
          <a:off x="4680940" y="1830784"/>
          <a:ext cx="1268843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268843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D2F9C-C296-7C4E-8055-898A5266B288}">
      <dsp:nvSpPr>
        <dsp:cNvPr id="0" name=""/>
        <dsp:cNvSpPr/>
      </dsp:nvSpPr>
      <dsp:spPr>
        <a:xfrm rot="18228519">
          <a:off x="4287611" y="1336014"/>
          <a:ext cx="1414524" cy="21049"/>
        </a:xfrm>
        <a:custGeom>
          <a:avLst/>
          <a:gdLst/>
          <a:ahLst/>
          <a:cxnLst/>
          <a:rect l="0" t="0" r="0" b="0"/>
          <a:pathLst>
            <a:path>
              <a:moveTo>
                <a:pt x="0" y="10524"/>
              </a:moveTo>
              <a:lnTo>
                <a:pt x="1414524" y="105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9AAD1-E188-AE40-AEF5-131CFBABAA67}">
      <dsp:nvSpPr>
        <dsp:cNvPr id="0" name=""/>
        <dsp:cNvSpPr/>
      </dsp:nvSpPr>
      <dsp:spPr>
        <a:xfrm>
          <a:off x="3590375" y="1727710"/>
          <a:ext cx="1376618" cy="1376618"/>
        </a:xfrm>
        <a:prstGeom prst="ellipse">
          <a:avLst/>
        </a:prstGeom>
        <a:solidFill>
          <a:schemeClr val="accent3"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1307-BC2B-E348-BBD5-A7A62051C645}">
      <dsp:nvSpPr>
        <dsp:cNvPr id="0" name=""/>
        <dsp:cNvSpPr/>
      </dsp:nvSpPr>
      <dsp:spPr>
        <a:xfrm>
          <a:off x="5205217" y="2739"/>
          <a:ext cx="825970" cy="825970"/>
        </a:xfrm>
        <a:prstGeom prst="ellipse">
          <a:avLst/>
        </a:prstGeom>
        <a:solidFill>
          <a:schemeClr val="accent3">
            <a:hueOff val="675970"/>
            <a:satOff val="-2229"/>
            <a:lumOff val="1137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v</a:t>
          </a:r>
          <a:r>
            <a:rPr lang="en-GB" sz="3800" kern="1200" baseline="-25000" dirty="0"/>
            <a:t>0</a:t>
          </a:r>
        </a:p>
      </dsp:txBody>
      <dsp:txXfrm>
        <a:off x="5326178" y="123700"/>
        <a:ext cx="584048" cy="584048"/>
      </dsp:txXfrm>
    </dsp:sp>
    <dsp:sp modelId="{1DBC5F99-C1CA-2540-B475-615947BDCE9D}">
      <dsp:nvSpPr>
        <dsp:cNvPr id="0" name=""/>
        <dsp:cNvSpPr/>
      </dsp:nvSpPr>
      <dsp:spPr>
        <a:xfrm>
          <a:off x="6113785" y="2739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Desired Speed</a:t>
          </a:r>
        </a:p>
      </dsp:txBody>
      <dsp:txXfrm>
        <a:off x="6113785" y="2739"/>
        <a:ext cx="1238956" cy="825970"/>
      </dsp:txXfrm>
    </dsp:sp>
    <dsp:sp modelId="{B2261276-86FE-8041-BD0F-6A60C02100C5}">
      <dsp:nvSpPr>
        <dsp:cNvPr id="0" name=""/>
        <dsp:cNvSpPr/>
      </dsp:nvSpPr>
      <dsp:spPr>
        <a:xfrm>
          <a:off x="5818434" y="920482"/>
          <a:ext cx="825970" cy="825970"/>
        </a:xfrm>
        <a:prstGeom prst="ellipse">
          <a:avLst/>
        </a:prstGeom>
        <a:solidFill>
          <a:schemeClr val="accent3">
            <a:hueOff val="1351939"/>
            <a:satOff val="-4458"/>
            <a:lumOff val="2274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T</a:t>
          </a:r>
        </a:p>
      </dsp:txBody>
      <dsp:txXfrm>
        <a:off x="5939395" y="1041443"/>
        <a:ext cx="584048" cy="584048"/>
      </dsp:txXfrm>
    </dsp:sp>
    <dsp:sp modelId="{1CBEA02C-F14D-CD48-92BD-A3B238A168FA}">
      <dsp:nvSpPr>
        <dsp:cNvPr id="0" name=""/>
        <dsp:cNvSpPr/>
      </dsp:nvSpPr>
      <dsp:spPr>
        <a:xfrm>
          <a:off x="6727002" y="920482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Time Headway</a:t>
          </a:r>
        </a:p>
      </dsp:txBody>
      <dsp:txXfrm>
        <a:off x="6727002" y="920482"/>
        <a:ext cx="1238956" cy="825970"/>
      </dsp:txXfrm>
    </dsp:sp>
    <dsp:sp modelId="{1CB1E365-D1DF-A54C-88A1-C10AEB77DCC4}">
      <dsp:nvSpPr>
        <dsp:cNvPr id="0" name=""/>
        <dsp:cNvSpPr/>
      </dsp:nvSpPr>
      <dsp:spPr>
        <a:xfrm>
          <a:off x="6033767" y="2003034"/>
          <a:ext cx="825970" cy="825970"/>
        </a:xfrm>
        <a:prstGeom prst="ellipse">
          <a:avLst/>
        </a:prstGeom>
        <a:solidFill>
          <a:schemeClr val="accent3">
            <a:hueOff val="2027909"/>
            <a:satOff val="-6687"/>
            <a:lumOff val="3411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a</a:t>
          </a:r>
        </a:p>
      </dsp:txBody>
      <dsp:txXfrm>
        <a:off x="6154728" y="2123995"/>
        <a:ext cx="584048" cy="584048"/>
      </dsp:txXfrm>
    </dsp:sp>
    <dsp:sp modelId="{D6DE2C9F-D07A-454A-8DE6-598FB20D5109}">
      <dsp:nvSpPr>
        <dsp:cNvPr id="0" name=""/>
        <dsp:cNvSpPr/>
      </dsp:nvSpPr>
      <dsp:spPr>
        <a:xfrm>
          <a:off x="6942335" y="2003034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 Maximum acceleration</a:t>
          </a:r>
        </a:p>
      </dsp:txBody>
      <dsp:txXfrm>
        <a:off x="6942335" y="2003034"/>
        <a:ext cx="1238956" cy="825970"/>
      </dsp:txXfrm>
    </dsp:sp>
    <dsp:sp modelId="{4973DED6-338C-F246-BA0C-9E2391F73476}">
      <dsp:nvSpPr>
        <dsp:cNvPr id="0" name=""/>
        <dsp:cNvSpPr/>
      </dsp:nvSpPr>
      <dsp:spPr>
        <a:xfrm>
          <a:off x="5818434" y="3085586"/>
          <a:ext cx="825970" cy="825970"/>
        </a:xfrm>
        <a:prstGeom prst="ellipse">
          <a:avLst/>
        </a:prstGeom>
        <a:solidFill>
          <a:schemeClr val="accent3">
            <a:hueOff val="2703878"/>
            <a:satOff val="-8916"/>
            <a:lumOff val="4548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b</a:t>
          </a:r>
        </a:p>
      </dsp:txBody>
      <dsp:txXfrm>
        <a:off x="5939395" y="3206547"/>
        <a:ext cx="584048" cy="584048"/>
      </dsp:txXfrm>
    </dsp:sp>
    <dsp:sp modelId="{68DCA589-D978-184D-BF89-13F3FF0AD0EB}">
      <dsp:nvSpPr>
        <dsp:cNvPr id="0" name=""/>
        <dsp:cNvSpPr/>
      </dsp:nvSpPr>
      <dsp:spPr>
        <a:xfrm>
          <a:off x="6727002" y="3085586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Desired deceleration</a:t>
          </a:r>
        </a:p>
      </dsp:txBody>
      <dsp:txXfrm>
        <a:off x="6727002" y="3085586"/>
        <a:ext cx="1238956" cy="825970"/>
      </dsp:txXfrm>
    </dsp:sp>
    <dsp:sp modelId="{BFD124CB-5357-B843-9CB4-5E681A7DFC4F}">
      <dsp:nvSpPr>
        <dsp:cNvPr id="0" name=""/>
        <dsp:cNvSpPr/>
      </dsp:nvSpPr>
      <dsp:spPr>
        <a:xfrm>
          <a:off x="5205217" y="4003329"/>
          <a:ext cx="825970" cy="825970"/>
        </a:xfrm>
        <a:prstGeom prst="ellips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</a:t>
          </a:r>
          <a:r>
            <a:rPr lang="en-GB" sz="3800" kern="1200" baseline="-25000" dirty="0"/>
            <a:t>0</a:t>
          </a:r>
        </a:p>
      </dsp:txBody>
      <dsp:txXfrm>
        <a:off x="5326178" y="4124290"/>
        <a:ext cx="584048" cy="584048"/>
      </dsp:txXfrm>
    </dsp:sp>
    <dsp:sp modelId="{843619DA-47EA-8440-B1BC-277A0B2E2217}">
      <dsp:nvSpPr>
        <dsp:cNvPr id="0" name=""/>
        <dsp:cNvSpPr/>
      </dsp:nvSpPr>
      <dsp:spPr>
        <a:xfrm>
          <a:off x="6113785" y="4003329"/>
          <a:ext cx="1238956" cy="82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Jam Distance</a:t>
          </a:r>
        </a:p>
      </dsp:txBody>
      <dsp:txXfrm>
        <a:off x="6113785" y="4003329"/>
        <a:ext cx="1238956" cy="825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593E-AEFF-994B-8718-815140846A04}">
      <dsp:nvSpPr>
        <dsp:cNvPr id="0" name=""/>
        <dsp:cNvSpPr/>
      </dsp:nvSpPr>
      <dsp:spPr>
        <a:xfrm>
          <a:off x="1183413" y="366954"/>
          <a:ext cx="2658431" cy="830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701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Politeness factor</a:t>
          </a:r>
        </a:p>
      </dsp:txBody>
      <dsp:txXfrm>
        <a:off x="1183413" y="366954"/>
        <a:ext cx="2658431" cy="830759"/>
      </dsp:txXfrm>
    </dsp:sp>
    <dsp:sp modelId="{B3AAA4D6-C931-6247-972C-560A73C2BFF0}">
      <dsp:nvSpPr>
        <dsp:cNvPr id="0" name=""/>
        <dsp:cNvSpPr/>
      </dsp:nvSpPr>
      <dsp:spPr>
        <a:xfrm>
          <a:off x="1072645" y="246955"/>
          <a:ext cx="581531" cy="87229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A4241-ECC0-8D43-9366-2167B469EC96}">
      <dsp:nvSpPr>
        <dsp:cNvPr id="0" name=""/>
        <dsp:cNvSpPr/>
      </dsp:nvSpPr>
      <dsp:spPr>
        <a:xfrm>
          <a:off x="1183413" y="1412789"/>
          <a:ext cx="2658431" cy="830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701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Maximum safe deceleration</a:t>
          </a:r>
        </a:p>
      </dsp:txBody>
      <dsp:txXfrm>
        <a:off x="1183413" y="1412789"/>
        <a:ext cx="2658431" cy="830759"/>
      </dsp:txXfrm>
    </dsp:sp>
    <dsp:sp modelId="{315E46E2-E2B0-6A44-9481-6F4FF63D57C7}">
      <dsp:nvSpPr>
        <dsp:cNvPr id="0" name=""/>
        <dsp:cNvSpPr/>
      </dsp:nvSpPr>
      <dsp:spPr>
        <a:xfrm>
          <a:off x="1072645" y="1292790"/>
          <a:ext cx="581531" cy="872297"/>
        </a:xfrm>
        <a:prstGeom prst="rect">
          <a:avLst/>
        </a:prstGeom>
        <a:solidFill>
          <a:schemeClr val="accent4">
            <a:tint val="50000"/>
            <a:hueOff val="-4945201"/>
            <a:satOff val="2335"/>
            <a:lumOff val="-40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31598-C676-A14F-9054-AB47D00F7063}">
      <dsp:nvSpPr>
        <dsp:cNvPr id="0" name=""/>
        <dsp:cNvSpPr/>
      </dsp:nvSpPr>
      <dsp:spPr>
        <a:xfrm>
          <a:off x="1183413" y="2458623"/>
          <a:ext cx="2658431" cy="830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701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Threshold</a:t>
          </a:r>
        </a:p>
      </dsp:txBody>
      <dsp:txXfrm>
        <a:off x="1183413" y="2458623"/>
        <a:ext cx="2658431" cy="830759"/>
      </dsp:txXfrm>
    </dsp:sp>
    <dsp:sp modelId="{920CB611-65E5-7B41-B522-5671C93385B1}">
      <dsp:nvSpPr>
        <dsp:cNvPr id="0" name=""/>
        <dsp:cNvSpPr/>
      </dsp:nvSpPr>
      <dsp:spPr>
        <a:xfrm>
          <a:off x="1072645" y="2338624"/>
          <a:ext cx="581531" cy="872297"/>
        </a:xfrm>
        <a:prstGeom prst="rect">
          <a:avLst/>
        </a:prstGeom>
        <a:solidFill>
          <a:schemeClr val="accent4">
            <a:tint val="50000"/>
            <a:hueOff val="-9890402"/>
            <a:satOff val="4671"/>
            <a:lumOff val="-80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C6A75-4E55-9142-86CD-47DB2C19C05F}">
      <dsp:nvSpPr>
        <dsp:cNvPr id="0" name=""/>
        <dsp:cNvSpPr/>
      </dsp:nvSpPr>
      <dsp:spPr>
        <a:xfrm>
          <a:off x="1183413" y="3504458"/>
          <a:ext cx="2658431" cy="830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701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Right Bias </a:t>
          </a:r>
        </a:p>
      </dsp:txBody>
      <dsp:txXfrm>
        <a:off x="1183413" y="3504458"/>
        <a:ext cx="2658431" cy="830759"/>
      </dsp:txXfrm>
    </dsp:sp>
    <dsp:sp modelId="{02199EC5-8CD4-4544-BDF2-E9B129D3E77C}">
      <dsp:nvSpPr>
        <dsp:cNvPr id="0" name=""/>
        <dsp:cNvSpPr/>
      </dsp:nvSpPr>
      <dsp:spPr>
        <a:xfrm>
          <a:off x="1072645" y="3384459"/>
          <a:ext cx="581531" cy="872297"/>
        </a:xfrm>
        <a:prstGeom prst="rect">
          <a:avLst/>
        </a:prstGeom>
        <a:solidFill>
          <a:schemeClr val="accent4">
            <a:tint val="50000"/>
            <a:hueOff val="-14835602"/>
            <a:satOff val="7006"/>
            <a:lumOff val="-1208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9B28-7E9E-FC46-8FB9-E532E1184497}">
      <dsp:nvSpPr>
        <dsp:cNvPr id="0" name=""/>
        <dsp:cNvSpPr/>
      </dsp:nvSpPr>
      <dsp:spPr>
        <a:xfrm>
          <a:off x="1395540" y="121"/>
          <a:ext cx="1792436" cy="1075462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Safety Criterion</a:t>
          </a:r>
        </a:p>
      </dsp:txBody>
      <dsp:txXfrm>
        <a:off x="1395540" y="121"/>
        <a:ext cx="1792436" cy="1075462"/>
      </dsp:txXfrm>
    </dsp:sp>
    <dsp:sp modelId="{F151257C-E0BF-1341-A8FA-91369028E294}">
      <dsp:nvSpPr>
        <dsp:cNvPr id="0" name=""/>
        <dsp:cNvSpPr/>
      </dsp:nvSpPr>
      <dsp:spPr>
        <a:xfrm>
          <a:off x="3367220" y="121"/>
          <a:ext cx="1792436" cy="1075462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21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Incentive Criterion</a:t>
          </a:r>
        </a:p>
      </dsp:txBody>
      <dsp:txXfrm>
        <a:off x="3367220" y="121"/>
        <a:ext cx="1792436" cy="1075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0942C-3898-B84D-96BE-E2D65719908D}">
      <dsp:nvSpPr>
        <dsp:cNvPr id="0" name=""/>
        <dsp:cNvSpPr/>
      </dsp:nvSpPr>
      <dsp:spPr>
        <a:xfrm>
          <a:off x="1191" y="1217989"/>
          <a:ext cx="4646591" cy="2787954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Disturbances</a:t>
          </a:r>
        </a:p>
      </dsp:txBody>
      <dsp:txXfrm>
        <a:off x="1191" y="1217989"/>
        <a:ext cx="4646591" cy="2787954"/>
      </dsp:txXfrm>
    </dsp:sp>
    <dsp:sp modelId="{0C6646B8-2E9B-9B44-A9C2-F4073DDCB54C}">
      <dsp:nvSpPr>
        <dsp:cNvPr id="0" name=""/>
        <dsp:cNvSpPr/>
      </dsp:nvSpPr>
      <dsp:spPr>
        <a:xfrm>
          <a:off x="5112442" y="1217989"/>
          <a:ext cx="4646591" cy="2787954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21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Trucks</a:t>
          </a:r>
        </a:p>
      </dsp:txBody>
      <dsp:txXfrm>
        <a:off x="5112442" y="1217989"/>
        <a:ext cx="4646591" cy="278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081E-7E56-8C42-A301-9F992E89FD32}" type="datetimeFigureOut">
              <a:rPr lang="en-CH" smtClean="0"/>
              <a:t>02.12.20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EE0A3-C29D-054F-999F-F783C4B879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15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Highways critical part of global infrastructure (Figure 1), used…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…to commute to work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…drive into holidays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…transport goods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Natural (especially as CS) wanting to optimize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sophisticated systems: communication between cars, autonomous driving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simple idea: general speed limit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Why look at general a speed limit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Relevant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Germany doesn’t have a general speed limit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Hotly debated all the time 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Figure 2: 1975, “The old conflict has reignited: General speed limit on highways – yes or no”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Figure 3: 2019, “Andreas Scheuer (German Minister of Transport) against new general speed limit debate”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argument seemingly brought up by both sides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Decreased travel time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Less traffic congestion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Higher speeds</a:t>
            </a:r>
          </a:p>
          <a:p>
            <a:pPr marL="457200" lvl="1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 Which argumentation makes more sense? Find out with 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906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 Questions: From overall to more specific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does a general speed limit affect highway throughput?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a general speed limit increase or decrease the average travel time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Argumentation we trying to analyze from last slide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How do the results change when changing proportions and types of vehicles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Highway not homogenous, different vehicle types and amount associated with them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More trucks? Less trucks?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How do the results change when introducing random perturbations?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Implementation will be explained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Car can suddenly slow down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React to a danger situation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Model something close to accidents</a:t>
            </a:r>
          </a:p>
          <a:p>
            <a:pPr marL="0" lvl="0" indent="0">
              <a:buFontTx/>
              <a:buNone/>
            </a:pPr>
            <a:r>
              <a:rPr lang="en-US" dirty="0"/>
              <a:t>Expected Results: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General speed limit improves highway throughput/average travel time in basically all situations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Rational: Decreases differences in speed between individual cars </a:t>
            </a:r>
            <a:r>
              <a:rPr lang="en-US" dirty="0">
                <a:sym typeface="Wingdings" panose="05000000000000000000" pitchFamily="2" charset="2"/>
              </a:rPr>
              <a:t> less traffic congestion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565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01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46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067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72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4.sv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9.svg"/><Relationship Id="rId10" Type="http://schemas.microsoft.com/office/2007/relationships/diagramDrawing" Target="../diagrams/drawing2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4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16.svg"/><Relationship Id="rId5" Type="http://schemas.openxmlformats.org/officeDocument/2006/relationships/diagramData" Target="../diagrams/data4.xml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diagramData" Target="../diagrams/data6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19.png"/><Relationship Id="rId17" Type="http://schemas.microsoft.com/office/2007/relationships/diagramDrawing" Target="../diagrams/drawing6.xml"/><Relationship Id="rId2" Type="http://schemas.openxmlformats.org/officeDocument/2006/relationships/image" Target="../media/image1.jp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diagramQuickStyle" Target="../diagrams/quickStyle6.xml"/><Relationship Id="rId10" Type="http://schemas.microsoft.com/office/2007/relationships/diagramDrawing" Target="../diagrams/drawing5.xml"/><Relationship Id="rId4" Type="http://schemas.openxmlformats.org/officeDocument/2006/relationships/image" Target="../media/image14.svg"/><Relationship Id="rId9" Type="http://schemas.openxmlformats.org/officeDocument/2006/relationships/diagramColors" Target="../diagrams/colors5.xml"/><Relationship Id="rId1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1280160" y="-718456"/>
            <a:ext cx="14173200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340300"/>
            <a:ext cx="6421584" cy="3204134"/>
          </a:xfrm>
          <a:ln>
            <a:noFill/>
          </a:ln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two-lane highway traffic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6184077" cy="120814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Diego De los Santos, Daniel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Nezamabadi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Natalie Suter,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Róbert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Veres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Victor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Vitéz</a:t>
            </a:r>
            <a:endParaRPr lang="en-CH" sz="2000" dirty="0">
              <a:solidFill>
                <a:schemeClr val="tx2"/>
              </a:solidFill>
              <a:latin typeface="Century" panose="020406040505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06F977-76E4-0E4D-9044-3F6B52140D0C}"/>
              </a:ext>
            </a:extLst>
          </p:cNvPr>
          <p:cNvCxnSpPr/>
          <p:nvPr/>
        </p:nvCxnSpPr>
        <p:spPr>
          <a:xfrm>
            <a:off x="592280" y="4544434"/>
            <a:ext cx="3734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3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0"/>
            <a:ext cx="12192000" cy="964555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Extensions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9570" y="340588"/>
            <a:ext cx="1400268" cy="140026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645021-EF9F-B54C-9497-32C8B1A2A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777703"/>
              </p:ext>
            </p:extLst>
          </p:nvPr>
        </p:nvGraphicFramePr>
        <p:xfrm>
          <a:off x="1185116" y="1008384"/>
          <a:ext cx="9760225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916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60942C-3898-B84D-96BE-E2D657199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6646B8-2E9B-9B44-A9C2-F4073DDCB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10" y="1084470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3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818" y="1024835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5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0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548" y="1541029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Thank you for your Attention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0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Sources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6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37041654" y="-1108473"/>
            <a:ext cx="35996880" cy="190064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-1602067"/>
            <a:ext cx="9331038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two-lane highway traffic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8394755"/>
            <a:ext cx="5829514" cy="12081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Diego De los Santos, Daniel </a:t>
            </a:r>
            <a:r>
              <a:rPr lang="en-GB" dirty="0" err="1"/>
              <a:t>Nezamabadi</a:t>
            </a:r>
            <a:r>
              <a:rPr lang="en-GB" dirty="0"/>
              <a:t>, Natalie Suter, </a:t>
            </a:r>
            <a:r>
              <a:rPr lang="en-GB" dirty="0" err="1"/>
              <a:t>Róbert</a:t>
            </a:r>
            <a:r>
              <a:rPr lang="en-GB" dirty="0"/>
              <a:t> </a:t>
            </a:r>
            <a:r>
              <a:rPr lang="en-GB" dirty="0" err="1"/>
              <a:t>Veres</a:t>
            </a:r>
            <a:r>
              <a:rPr lang="en-GB" dirty="0"/>
              <a:t>, Victor </a:t>
            </a:r>
            <a:r>
              <a:rPr lang="en-GB" dirty="0" err="1"/>
              <a:t>Vitéz</a:t>
            </a:r>
            <a:endParaRPr lang="en-CH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788FD7-DAAC-C64B-865D-C6AEBA528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835710"/>
              </p:ext>
            </p:extLst>
          </p:nvPr>
        </p:nvGraphicFramePr>
        <p:xfrm>
          <a:off x="0" y="2036640"/>
          <a:ext cx="8845634" cy="370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622A7834-4456-D545-94E6-C9F9BDA1A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718" y="2190097"/>
            <a:ext cx="536220" cy="536220"/>
          </a:xfrm>
          <a:prstGeom prst="rect">
            <a:avLst/>
          </a:prstGeom>
        </p:spPr>
      </p:pic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85A8FB95-1353-4C41-91DE-C1EBD99B4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3718" y="3160890"/>
            <a:ext cx="536220" cy="536220"/>
          </a:xfrm>
          <a:prstGeom prst="rect">
            <a:avLst/>
          </a:prstGeom>
        </p:spPr>
      </p:pic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57E5C811-5BDF-184E-9A1F-F3FA641FAB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3718" y="4150183"/>
            <a:ext cx="536220" cy="536220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3718" y="5139476"/>
            <a:ext cx="536220" cy="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76F36E-ACFB-664A-84B9-417785C99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C5B40F-3DC3-A243-B1D2-02FAF271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ABF73B-3442-6D4C-A271-F74376F00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E93EE9-640E-8949-8633-7838962D8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87A4A4-2449-1D4A-859D-6F887370A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A8ED5E-3A2F-624F-AC0F-E614B0633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DAB6E0-E1BD-7F44-BB95-AD2FC5F94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F3A5A-D185-1844-8691-A07F21BD6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7328" y="5139476"/>
            <a:ext cx="536220" cy="536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EAEF0-15A8-C343-92B7-36D038635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50AE6AD-84FC-A74F-9BCE-7FC5BC4FE0B6}"/>
              </a:ext>
            </a:extLst>
          </p:cNvPr>
          <p:cNvSpPr txBox="1">
            <a:spLocks/>
          </p:cNvSpPr>
          <p:nvPr/>
        </p:nvSpPr>
        <p:spPr>
          <a:xfrm>
            <a:off x="965200" y="965200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Introduction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0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388114"/>
            <a:ext cx="3945164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Motivation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87328" y="5139476"/>
            <a:ext cx="536220" cy="53622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D8BDFFF-FD1B-4167-A191-9AA28727A1F4}"/>
              </a:ext>
            </a:extLst>
          </p:cNvPr>
          <p:cNvGrpSpPr/>
          <p:nvPr/>
        </p:nvGrpSpPr>
        <p:grpSpPr>
          <a:xfrm>
            <a:off x="1185117" y="1312353"/>
            <a:ext cx="3765963" cy="3510435"/>
            <a:chOff x="1185117" y="1633453"/>
            <a:chExt cx="3765963" cy="3510435"/>
          </a:xfrm>
        </p:grpSpPr>
        <p:pic>
          <p:nvPicPr>
            <p:cNvPr id="4" name="Grafik 3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62141ED-7DD3-475D-BAA9-ED018578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5117" y="1633453"/>
              <a:ext cx="3765962" cy="2689973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5F7D237-75B8-42FC-A1E3-FEB873204091}"/>
                </a:ext>
              </a:extLst>
            </p:cNvPr>
            <p:cNvSpPr txBox="1"/>
            <p:nvPr/>
          </p:nvSpPr>
          <p:spPr>
            <a:xfrm>
              <a:off x="1185118" y="4359058"/>
              <a:ext cx="376596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Figure 1: E-Road Network over 1990 borders</a:t>
              </a:r>
            </a:p>
            <a:p>
              <a:r>
                <a:rPr lang="en-US" sz="900" dirty="0"/>
                <a:t>By Kjhskj75 - http://en.wikipedia.org/wiki/Image:International_E_Road_Network.png, Public Domain, https://commons.wikimedia.org/w/index.php?curid=2875623</a:t>
              </a:r>
              <a:endParaRPr lang="en-DE" sz="9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EBFD43-77BF-4377-A1C1-577E61A303B6}"/>
              </a:ext>
            </a:extLst>
          </p:cNvPr>
          <p:cNvGrpSpPr/>
          <p:nvPr/>
        </p:nvGrpSpPr>
        <p:grpSpPr>
          <a:xfrm>
            <a:off x="7497068" y="1218193"/>
            <a:ext cx="3765962" cy="3067516"/>
            <a:chOff x="8049360" y="1219057"/>
            <a:chExt cx="3765962" cy="3067516"/>
          </a:xfrm>
        </p:grpSpPr>
        <p:pic>
          <p:nvPicPr>
            <p:cNvPr id="8" name="Grafik 7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E3D14D3-4B9B-4742-8ABB-F560F619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9360" y="1219057"/>
              <a:ext cx="3765962" cy="2818901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02C962B-E00C-4461-80BB-2CCA806BA8DF}"/>
                </a:ext>
              </a:extLst>
            </p:cNvPr>
            <p:cNvSpPr txBox="1"/>
            <p:nvPr/>
          </p:nvSpPr>
          <p:spPr>
            <a:xfrm>
              <a:off x="8049360" y="4055741"/>
              <a:ext cx="1705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Figure 2: News article from 1975</a:t>
              </a:r>
              <a:endParaRPr lang="en-DE" sz="9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F7297A4-E628-4D14-A041-C2D5EE18B991}"/>
              </a:ext>
            </a:extLst>
          </p:cNvPr>
          <p:cNvGrpSpPr/>
          <p:nvPr/>
        </p:nvGrpSpPr>
        <p:grpSpPr>
          <a:xfrm>
            <a:off x="4841987" y="4430373"/>
            <a:ext cx="4667019" cy="2154128"/>
            <a:chOff x="5130281" y="4284179"/>
            <a:chExt cx="4667019" cy="2154128"/>
          </a:xfrm>
        </p:grpSpPr>
        <p:pic>
          <p:nvPicPr>
            <p:cNvPr id="11" name="Grafik 10" descr="Ein Bild, das Text, drinnen, Screenshot enthält.&#10;&#10;Automatisch generierte Beschreibung">
              <a:extLst>
                <a:ext uri="{FF2B5EF4-FFF2-40B4-BE49-F238E27FC236}">
                  <a16:creationId xmlns:a16="http://schemas.microsoft.com/office/drawing/2014/main" id="{D25D1BE4-BE71-4644-A2FC-673D3810B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0281" y="4284179"/>
              <a:ext cx="4667019" cy="1923296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20E9D20-E802-42EA-8CFE-2A5749C9EBEA}"/>
                </a:ext>
              </a:extLst>
            </p:cNvPr>
            <p:cNvSpPr txBox="1"/>
            <p:nvPr/>
          </p:nvSpPr>
          <p:spPr>
            <a:xfrm>
              <a:off x="5130281" y="6207475"/>
              <a:ext cx="1705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Figure 3: News article from 2019</a:t>
              </a:r>
              <a:endParaRPr lang="en-DE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73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9091" r="28181" b="-1"/>
          <a:stretch/>
        </p:blipFill>
        <p:spPr>
          <a:xfrm>
            <a:off x="0" y="31552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87328" y="5139476"/>
            <a:ext cx="536220" cy="53622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675A86-0969-AC44-9BF5-AB36A4082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499997"/>
              </p:ext>
            </p:extLst>
          </p:nvPr>
        </p:nvGraphicFramePr>
        <p:xfrm>
          <a:off x="1185116" y="2017640"/>
          <a:ext cx="9399757" cy="34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B9FFAF4-3E99-44DE-89BC-B90CE278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979774"/>
            <a:ext cx="8535933" cy="8300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Fundamental Questions and Expected Results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7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A25540-1C94-5E42-8B06-C8D3F1437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9EEAB0-82AE-B34C-9F82-990264D19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CC6ECB-BC10-4CB3-8FCD-DF27DAAAB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D99000-4B13-4A99-B81C-B8E32B3FF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5944E9-ACDB-4101-BE78-8F8081FA6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74CEB9-CFFC-4540-A4AF-292449104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D88F53-CCED-4742-A092-BB7138316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0A570E6-1BE9-41CE-88D9-04BCA61FF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A4CD68-3F51-6648-89E8-5BD8002B7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8ED0FB-EAD5-7549-83E7-2E5AC2F2E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DC009B-8574-409E-B591-5FD647440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54A0DD-CBE6-4959-B102-EE44C61B6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The Model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2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FA9984-0569-7946-B2B1-25B6F2ABA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230514"/>
              </p:ext>
            </p:extLst>
          </p:nvPr>
        </p:nvGraphicFramePr>
        <p:xfrm>
          <a:off x="1185116" y="2025951"/>
          <a:ext cx="7776004" cy="449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7465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6637A2-8A73-2341-836D-4F676E83D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057E8B-9741-7744-8DC8-3B259B9ABA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F8F83B-D796-1D46-AB71-396F9BCC2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5CACF8-6C1B-0847-A11A-48F8FBF4EE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A2E606-821F-8E42-9FE3-16386D32F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F7F2D5-E09E-6146-9120-7962F7B09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A02B14-E06E-6047-9A95-91EC6E088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A791F0-CEA0-BA40-BB28-4AA7452AA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B426E7-4008-6349-85CE-CB3750757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A4A8A0-2048-C845-B0CD-D660F646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B0CD36-2994-3945-8FF8-B728DD5EB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829041"/>
              </p:ext>
            </p:extLst>
          </p:nvPr>
        </p:nvGraphicFramePr>
        <p:xfrm>
          <a:off x="-552244" y="1685372"/>
          <a:ext cx="11771667" cy="483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EE4E17CC-CD4F-C749-ADD4-3C3B0487A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4452" y="3512246"/>
            <a:ext cx="1178292" cy="1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D9AAD1-E188-AE40-AEF5-131CFBABA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9D2F9C-C296-7C4E-8055-898A5266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B51307-BC2B-E348-BBD5-A7A62051C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C5F99-C1CA-2540-B475-615947BDC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C90DA-B091-F640-BD13-5BF7EE771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261276-86FE-8041-BD0F-6A60C0210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EA02C-F14D-CD48-92BD-A3B238A16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A90424-BF21-B34F-845B-AB21D6BDB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1E365-D1DF-A54C-88A1-C10AEB77D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DE2C9F-D07A-454A-8DE6-598FB20D5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635D5F-EA43-AB4B-B4FA-1BA93A8C9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73DED6-338C-F246-BA0C-9E2391F73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DCA589-D978-184D-BF89-13F3FF0AD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45DE2B-A924-E843-8007-2B7B5BD23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D124CB-5357-B843-9CB4-5E681A7D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3619DA-47EA-8440-B1BC-277A0B2E2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MOBIL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9570" y="340588"/>
            <a:ext cx="1400268" cy="140026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B21ED1F-6B66-734E-B42A-B702EC33169A}"/>
              </a:ext>
            </a:extLst>
          </p:cNvPr>
          <p:cNvGrpSpPr/>
          <p:nvPr/>
        </p:nvGrpSpPr>
        <p:grpSpPr>
          <a:xfrm>
            <a:off x="1044094" y="2878593"/>
            <a:ext cx="7057252" cy="1814197"/>
            <a:chOff x="1472425" y="1534973"/>
            <a:chExt cx="7935325" cy="203992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A5C31F-9C11-3547-90B5-4C86E811081E}"/>
                </a:ext>
              </a:extLst>
            </p:cNvPr>
            <p:cNvCxnSpPr>
              <a:stCxn id="5" idx="1"/>
            </p:cNvCxnSpPr>
            <p:nvPr/>
          </p:nvCxnSpPr>
          <p:spPr>
            <a:xfrm flipV="1">
              <a:off x="1472425" y="2517913"/>
              <a:ext cx="7935325" cy="37021"/>
            </a:xfrm>
            <a:prstGeom prst="line">
              <a:avLst/>
            </a:prstGeom>
            <a:ln w="22225">
              <a:solidFill>
                <a:schemeClr val="tx1">
                  <a:alpha val="66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E82417-900B-194B-87F6-B93990B6A835}"/>
                </a:ext>
              </a:extLst>
            </p:cNvPr>
            <p:cNvGrpSpPr/>
            <p:nvPr/>
          </p:nvGrpSpPr>
          <p:grpSpPr>
            <a:xfrm>
              <a:off x="1472425" y="1534973"/>
              <a:ext cx="7935325" cy="2039922"/>
              <a:chOff x="1472425" y="1534973"/>
              <a:chExt cx="7935325" cy="2039922"/>
            </a:xfrm>
          </p:grpSpPr>
          <p:pic>
            <p:nvPicPr>
              <p:cNvPr id="5" name="Picture 4" descr="A picture containing text, clock, watch, gauge&#10;&#10;Description automatically generated">
                <a:extLst>
                  <a:ext uri="{FF2B5EF4-FFF2-40B4-BE49-F238E27FC236}">
                    <a16:creationId xmlns:a16="http://schemas.microsoft.com/office/drawing/2014/main" id="{2BAA43F4-BD3B-6A4B-8EC4-67DC47014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2425" y="1534973"/>
                <a:ext cx="7537760" cy="2039922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B71268C-4C46-6F46-A277-56385AD4D96E}"/>
                  </a:ext>
                </a:extLst>
              </p:cNvPr>
              <p:cNvCxnSpPr/>
              <p:nvPr/>
            </p:nvCxnSpPr>
            <p:spPr>
              <a:xfrm>
                <a:off x="3829878" y="2014330"/>
                <a:ext cx="397565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C318690-683E-ED4E-8332-5BECEB73FF38}"/>
                  </a:ext>
                </a:extLst>
              </p:cNvPr>
              <p:cNvCxnSpPr/>
              <p:nvPr/>
            </p:nvCxnSpPr>
            <p:spPr>
              <a:xfrm>
                <a:off x="3094382" y="3094383"/>
                <a:ext cx="397565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30B15B-E4EA-824D-A0D7-4842961C4A56}"/>
                  </a:ext>
                </a:extLst>
              </p:cNvPr>
              <p:cNvCxnSpPr/>
              <p:nvPr/>
            </p:nvCxnSpPr>
            <p:spPr>
              <a:xfrm>
                <a:off x="6096000" y="3087757"/>
                <a:ext cx="397565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562C9C6-70DB-A344-A9B3-EA18331613EA}"/>
                  </a:ext>
                </a:extLst>
              </p:cNvPr>
              <p:cNvCxnSpPr/>
              <p:nvPr/>
            </p:nvCxnSpPr>
            <p:spPr>
              <a:xfrm>
                <a:off x="8408504" y="2020956"/>
                <a:ext cx="397565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62E24D4-4E77-6141-B12F-A83CC35132C3}"/>
                  </a:ext>
                </a:extLst>
              </p:cNvPr>
              <p:cNvCxnSpPr/>
              <p:nvPr/>
            </p:nvCxnSpPr>
            <p:spPr>
              <a:xfrm>
                <a:off x="9010185" y="3094383"/>
                <a:ext cx="397565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C12788A-D5F3-034C-98E9-3B96956155B9}"/>
                  </a:ext>
                </a:extLst>
              </p:cNvPr>
              <p:cNvCxnSpPr/>
              <p:nvPr/>
            </p:nvCxnSpPr>
            <p:spPr>
              <a:xfrm flipV="1">
                <a:off x="5261113" y="2020956"/>
                <a:ext cx="0" cy="695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31DB034-D1AE-E24B-8797-076356D13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479558"/>
              </p:ext>
            </p:extLst>
          </p:nvPr>
        </p:nvGraphicFramePr>
        <p:xfrm>
          <a:off x="8008483" y="811170"/>
          <a:ext cx="4914490" cy="4582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EA7FDA-8F04-D14F-89FB-1C7D5C5B8068}"/>
              </a:ext>
            </a:extLst>
          </p:cNvPr>
          <p:cNvSpPr txBox="1"/>
          <p:nvPr/>
        </p:nvSpPr>
        <p:spPr>
          <a:xfrm>
            <a:off x="9175570" y="1132596"/>
            <a:ext cx="39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b="1" dirty="0">
                <a:solidFill>
                  <a:schemeClr val="accent4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9B1DD2-BF86-2C40-A426-A54D7344AE8C}"/>
              </a:ext>
            </a:extLst>
          </p:cNvPr>
          <p:cNvSpPr txBox="1"/>
          <p:nvPr/>
        </p:nvSpPr>
        <p:spPr>
          <a:xfrm>
            <a:off x="9000259" y="2211803"/>
            <a:ext cx="104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b="1" dirty="0">
                <a:solidFill>
                  <a:schemeClr val="accent1"/>
                </a:solidFill>
              </a:rPr>
              <a:t>b</a:t>
            </a:r>
            <a:r>
              <a:rPr lang="en-CH" sz="2000" b="1" baseline="-25000" dirty="0">
                <a:solidFill>
                  <a:schemeClr val="accent1"/>
                </a:solidFill>
              </a:rPr>
              <a:t>save</a:t>
            </a:r>
            <a:endParaRPr lang="en-CH" sz="2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B8001C-9694-8848-8728-409C10D4CE7F}"/>
                  </a:ext>
                </a:extLst>
              </p:cNvPr>
              <p:cNvSpPr txBox="1"/>
              <p:nvPr/>
            </p:nvSpPr>
            <p:spPr>
              <a:xfrm>
                <a:off x="9125528" y="3296786"/>
                <a:ext cx="3975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CH" sz="36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B8001C-9694-8848-8728-409C10D4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528" y="3296786"/>
                <a:ext cx="397565" cy="646331"/>
              </a:xfrm>
              <a:prstGeom prst="rect">
                <a:avLst/>
              </a:prstGeom>
              <a:blipFill>
                <a:blip r:embed="rId11"/>
                <a:stretch>
                  <a:fillRect l="-18750" r="-31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D9B577-2D94-4B44-8AB3-41B44465322E}"/>
                  </a:ext>
                </a:extLst>
              </p:cNvPr>
              <p:cNvSpPr txBox="1"/>
              <p:nvPr/>
            </p:nvSpPr>
            <p:spPr>
              <a:xfrm>
                <a:off x="8950909" y="4301718"/>
                <a:ext cx="8468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36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CH" sz="36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H" sz="36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D9B577-2D94-4B44-8AB3-41B444653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09" y="4301718"/>
                <a:ext cx="846886" cy="646331"/>
              </a:xfrm>
              <a:prstGeom prst="rect">
                <a:avLst/>
              </a:prstGeom>
              <a:blipFill>
                <a:blip r:embed="rId12"/>
                <a:stretch>
                  <a:fillRect r="-147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074EC2D2-E621-C34F-B9A7-CFA6D1EA9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296066"/>
              </p:ext>
            </p:extLst>
          </p:nvPr>
        </p:nvGraphicFramePr>
        <p:xfrm>
          <a:off x="2757551" y="1212845"/>
          <a:ext cx="6555198" cy="10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73013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3AAA4D6-C931-6247-972C-560A73C2B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AF3593E-AEFF-994B-8718-815140846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315E46E2-E2B0-6A44-9481-6F4FF63D5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6A4241-ECC0-8D43-9366-2167B469E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20CB611-65E5-7B41-B522-5671C9338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1A31598-C676-A14F-9054-AB47D00F7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2199EC5-8CD4-4544-BDF2-E9B129D3E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A5C6A75-4E55-9142-86CD-47DB2C19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 uiExpand="1">
        <p:bldSub>
          <a:bldDgm bld="one"/>
        </p:bldSub>
      </p:bldGraphic>
      <p:bldP spid="23" grpId="0"/>
      <p:bldP spid="24" grpId="0"/>
      <p:bldP spid="25" grpId="0"/>
      <p:bldP spid="26" grpId="0"/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638</Words>
  <Application>Microsoft Macintosh PowerPoint</Application>
  <PresentationFormat>Widescreen</PresentationFormat>
  <Paragraphs>111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</vt:lpstr>
      <vt:lpstr>Office Theme</vt:lpstr>
      <vt:lpstr>Effects of a general speed limit on two-lane highway traffic</vt:lpstr>
      <vt:lpstr>Effects of a general speed limit on two-lane highway traffic</vt:lpstr>
      <vt:lpstr>PowerPoint Presentation</vt:lpstr>
      <vt:lpstr>Motivation</vt:lpstr>
      <vt:lpstr>Fundamental Questions and Expected Results</vt:lpstr>
      <vt:lpstr>The Model</vt:lpstr>
      <vt:lpstr>Intelligent Driver Model</vt:lpstr>
      <vt:lpstr>Intelligent Driver Model</vt:lpstr>
      <vt:lpstr>MOBIL</vt:lpstr>
      <vt:lpstr>Extensions</vt:lpstr>
      <vt:lpstr>Implementation</vt:lpstr>
      <vt:lpstr>Implementation</vt:lpstr>
      <vt:lpstr>Results</vt:lpstr>
      <vt:lpstr>Results</vt:lpstr>
      <vt:lpstr>Thank you for your Attention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a general speed limit on multi-lane highway throughput</dc:title>
  <dc:creator>nataliesuter12@gmail.com</dc:creator>
  <cp:lastModifiedBy>nataliesuter12@gmail.com</cp:lastModifiedBy>
  <cp:revision>20</cp:revision>
  <dcterms:created xsi:type="dcterms:W3CDTF">2020-12-02T21:15:12Z</dcterms:created>
  <dcterms:modified xsi:type="dcterms:W3CDTF">2020-12-07T07:36:51Z</dcterms:modified>
</cp:coreProperties>
</file>