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notesMasterIdLst>
    <p:notesMasterId r:id="rId13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3A705F-A0CE-8E4D-B122-61059552035D}">
          <p14:sldIdLst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2"/>
    <p:restoredTop sz="94674"/>
  </p:normalViewPr>
  <p:slideViewPr>
    <p:cSldViewPr snapToGrid="0" snapToObjects="1">
      <p:cViewPr>
        <p:scale>
          <a:sx n="65" d="100"/>
          <a:sy n="65" d="100"/>
        </p:scale>
        <p:origin x="84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9EB1E-E4D8-B746-B108-00799ACF595E}" type="doc">
      <dgm:prSet loTypeId="urn:microsoft.com/office/officeart/2005/8/layout/vList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A8FE5DCE-60B4-3444-9DA6-527B67083545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Introduction</a:t>
          </a:r>
        </a:p>
      </dgm:t>
    </dgm:pt>
    <dgm:pt modelId="{41350D2D-6CEE-A241-8C17-FB9DD267F980}" type="parTrans" cxnId="{F09CC7CE-4A33-9B47-BFCB-66FF445A0EF0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E03B2F3A-93A1-964A-90CB-DFB30886E6C9}" type="sibTrans" cxnId="{F09CC7CE-4A33-9B47-BFCB-66FF445A0EF0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F8CE42D3-A3E5-BF47-8C09-8B98225B6D85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Fundamental Questions</a:t>
          </a:r>
        </a:p>
      </dgm:t>
    </dgm:pt>
    <dgm:pt modelId="{8DD1BFF5-CDDC-B140-8E33-1A3842EAFB9C}" type="parTrans" cxnId="{89124650-7846-894A-825F-7A59D9923108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8E95291E-C0E1-B84F-BE03-9F855999631A}" type="sibTrans" cxnId="{89124650-7846-894A-825F-7A59D9923108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B57F2984-439D-7A4C-8DF7-798F0C8AD03E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Expected Results</a:t>
          </a:r>
        </a:p>
      </dgm:t>
    </dgm:pt>
    <dgm:pt modelId="{DE7C304C-135C-1A45-89C2-7BE9E8DE2FC6}" type="parTrans" cxnId="{AD55F1D8-EBFB-BA49-8DC5-3AE596037C2E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B4F66B0B-DA68-CD41-A857-9310047DC446}" type="sibTrans" cxnId="{AD55F1D8-EBFB-BA49-8DC5-3AE596037C2E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735AF428-743E-3240-ADEA-8F07B8776F0A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Model</a:t>
          </a:r>
        </a:p>
      </dgm:t>
    </dgm:pt>
    <dgm:pt modelId="{0F0B74B3-04B5-6447-B3B5-966FBD66F64C}" type="parTrans" cxnId="{F3272C07-E897-D647-AA7D-93FBB82183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4DC03119-4D3F-664C-A6B3-1C9740570E05}" type="sibTrans" cxnId="{F3272C07-E897-D647-AA7D-93FBB82183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11AFEBB-380C-8549-A36D-9F85BB549BDF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IDM</a:t>
          </a:r>
        </a:p>
      </dgm:t>
    </dgm:pt>
    <dgm:pt modelId="{0A0BFEF4-D508-5941-82FA-FBD574A1365B}" type="parTrans" cxnId="{C048B714-51DC-9444-AFAB-CAE932A638E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ADA16AD7-FC4C-2348-B2E1-7E10F8B0DB31}" type="sibTrans" cxnId="{C048B714-51DC-9444-AFAB-CAE932A638E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72530C00-C6DF-884B-A90F-804E38824349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MOBIL</a:t>
          </a:r>
        </a:p>
      </dgm:t>
    </dgm:pt>
    <dgm:pt modelId="{F72E5A9B-D965-7B41-8125-C55C1FEE21E6}" type="parTrans" cxnId="{D4277387-3608-254B-904D-B737170E972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97155088-6413-2747-9A8D-B12E3D5D1327}" type="sibTrans" cxnId="{D4277387-3608-254B-904D-B737170E972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5784280-11FB-6C43-B72F-E3E3620615B6}">
      <dgm:prSet phldrT="[Text]"/>
      <dgm:spPr>
        <a:solidFill>
          <a:schemeClr val="accent3">
            <a:hueOff val="2253232"/>
            <a:satOff val="-7430"/>
            <a:lumOff val="379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Implementation</a:t>
          </a:r>
        </a:p>
      </dgm:t>
    </dgm:pt>
    <dgm:pt modelId="{8876DB5A-DB89-904D-94D7-2AAC5A9531CF}" type="parTrans" cxnId="{FB540F12-C3E2-E747-A7C4-CB72178C50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686D3B3-4B52-A245-B4ED-6A3F10597EC5}" type="sibTrans" cxnId="{FB540F12-C3E2-E747-A7C4-CB72178C50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9AFCAB0B-4A6F-FD40-91F5-EA73D6DDEE31}">
      <dgm:prSet phldrT="[Text]"/>
      <dgm:spPr>
        <a:solidFill>
          <a:schemeClr val="accent3">
            <a:hueOff val="2253232"/>
            <a:satOff val="-7430"/>
            <a:lumOff val="379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idk</a:t>
          </a:r>
        </a:p>
      </dgm:t>
    </dgm:pt>
    <dgm:pt modelId="{AE4C3D54-0BEA-2C43-B6AE-10EC19B907F0}" type="parTrans" cxnId="{5E86BB32-500B-E742-90A6-A0AAC35CC21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51566B54-D675-E44B-B478-480B451AE71E}" type="sibTrans" cxnId="{5E86BB32-500B-E742-90A6-A0AAC35CC21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4E92DB03-4946-F34D-A322-466E4F32B525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Results</a:t>
          </a:r>
        </a:p>
      </dgm:t>
    </dgm:pt>
    <dgm:pt modelId="{3F29028E-C75C-654F-9214-D1C3DB2FB705}" type="parTrans" cxnId="{FF47884F-8A83-C149-86DA-3101E38104CC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365FED35-F91E-5345-8726-2E54D92A07DF}" type="sibTrans" cxnId="{FF47884F-8A83-C149-86DA-3101E38104CC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AACC1E4-D97C-7649-B290-9FB84373361B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yes pls</a:t>
          </a:r>
        </a:p>
      </dgm:t>
    </dgm:pt>
    <dgm:pt modelId="{73956B3B-C6EC-BD4C-B232-58415BDE03D8}" type="parTrans" cxnId="{F8D84C7D-E6B6-0149-8001-1A6523CF9FD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CA86FB6-67B6-DC4E-8643-C3020A37FA6D}" type="sibTrans" cxnId="{F8D84C7D-E6B6-0149-8001-1A6523CF9FD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67583BF-D7DB-6643-A6B3-44A95A6CE517}" type="pres">
      <dgm:prSet presAssocID="{9579EB1E-E4D8-B746-B108-00799ACF595E}" presName="linearFlow" presStyleCnt="0">
        <dgm:presLayoutVars>
          <dgm:dir/>
          <dgm:resizeHandles val="exact"/>
        </dgm:presLayoutVars>
      </dgm:prSet>
      <dgm:spPr/>
    </dgm:pt>
    <dgm:pt modelId="{8F4A7258-1C78-974B-89B2-155EBA601D82}" type="pres">
      <dgm:prSet presAssocID="{A8FE5DCE-60B4-3444-9DA6-527B67083545}" presName="composite" presStyleCnt="0"/>
      <dgm:spPr/>
    </dgm:pt>
    <dgm:pt modelId="{E076F36E-ACFB-664A-84B9-417785C99838}" type="pres">
      <dgm:prSet presAssocID="{A8FE5DCE-60B4-3444-9DA6-527B67083545}" presName="imgShp" presStyleLbl="fgImgPlace1" presStyleIdx="0" presStyleCnt="4"/>
      <dgm:spPr>
        <a:solidFill>
          <a:schemeClr val="bg1"/>
        </a:solidFill>
      </dgm:spPr>
    </dgm:pt>
    <dgm:pt modelId="{66C5B40F-3DC3-A243-B1D2-02FAF271AA9F}" type="pres">
      <dgm:prSet presAssocID="{A8FE5DCE-60B4-3444-9DA6-527B67083545}" presName="txShp" presStyleLbl="node1" presStyleIdx="0" presStyleCnt="4">
        <dgm:presLayoutVars>
          <dgm:bulletEnabled val="1"/>
        </dgm:presLayoutVars>
      </dgm:prSet>
      <dgm:spPr/>
    </dgm:pt>
    <dgm:pt modelId="{C6CEEA1C-0DD1-B449-9D96-37A83D93317B}" type="pres">
      <dgm:prSet presAssocID="{E03B2F3A-93A1-964A-90CB-DFB30886E6C9}" presName="spacing" presStyleCnt="0"/>
      <dgm:spPr/>
    </dgm:pt>
    <dgm:pt modelId="{4E8DBEAC-D37C-574F-B49D-305E94153B88}" type="pres">
      <dgm:prSet presAssocID="{735AF428-743E-3240-ADEA-8F07B8776F0A}" presName="composite" presStyleCnt="0"/>
      <dgm:spPr/>
    </dgm:pt>
    <dgm:pt modelId="{ADABF73B-3442-6D4C-A271-F74376F00F13}" type="pres">
      <dgm:prSet presAssocID="{735AF428-743E-3240-ADEA-8F07B8776F0A}" presName="imgShp" presStyleLbl="fgImgPlace1" presStyleIdx="1" presStyleCnt="4"/>
      <dgm:spPr>
        <a:solidFill>
          <a:schemeClr val="bg1"/>
        </a:solidFill>
      </dgm:spPr>
    </dgm:pt>
    <dgm:pt modelId="{DDE93EE9-640E-8949-8633-7838962D8F32}" type="pres">
      <dgm:prSet presAssocID="{735AF428-743E-3240-ADEA-8F07B8776F0A}" presName="txShp" presStyleLbl="node1" presStyleIdx="1" presStyleCnt="4">
        <dgm:presLayoutVars>
          <dgm:bulletEnabled val="1"/>
        </dgm:presLayoutVars>
      </dgm:prSet>
      <dgm:spPr/>
    </dgm:pt>
    <dgm:pt modelId="{762C2228-D6EF-DF40-B92B-41856E4FAD42}" type="pres">
      <dgm:prSet presAssocID="{4DC03119-4D3F-664C-A6B3-1C9740570E05}" presName="spacing" presStyleCnt="0"/>
      <dgm:spPr/>
    </dgm:pt>
    <dgm:pt modelId="{5D95B1A6-5FC6-634F-952D-CC8C4ACF4908}" type="pres">
      <dgm:prSet presAssocID="{15784280-11FB-6C43-B72F-E3E3620615B6}" presName="composite" presStyleCnt="0"/>
      <dgm:spPr/>
    </dgm:pt>
    <dgm:pt modelId="{A287A4A4-2449-1D4A-859D-6F887370AACD}" type="pres">
      <dgm:prSet presAssocID="{15784280-11FB-6C43-B72F-E3E3620615B6}" presName="imgShp" presStyleLbl="fgImgPlace1" presStyleIdx="2" presStyleCnt="4"/>
      <dgm:spPr>
        <a:solidFill>
          <a:schemeClr val="bg1"/>
        </a:solidFill>
      </dgm:spPr>
    </dgm:pt>
    <dgm:pt modelId="{43A8ED5E-3A2F-624F-AC0F-E614B063383D}" type="pres">
      <dgm:prSet presAssocID="{15784280-11FB-6C43-B72F-E3E3620615B6}" presName="txShp" presStyleLbl="node1" presStyleIdx="2" presStyleCnt="4">
        <dgm:presLayoutVars>
          <dgm:bulletEnabled val="1"/>
        </dgm:presLayoutVars>
      </dgm:prSet>
      <dgm:spPr/>
    </dgm:pt>
    <dgm:pt modelId="{0CD5238F-5788-B443-B901-374B112C0AAB}" type="pres">
      <dgm:prSet presAssocID="{6686D3B3-4B52-A245-B4ED-6A3F10597EC5}" presName="spacing" presStyleCnt="0"/>
      <dgm:spPr/>
    </dgm:pt>
    <dgm:pt modelId="{327D941D-A5C0-B542-B18E-434BDF6FA27B}" type="pres">
      <dgm:prSet presAssocID="{4E92DB03-4946-F34D-A322-466E4F32B525}" presName="composite" presStyleCnt="0"/>
      <dgm:spPr/>
    </dgm:pt>
    <dgm:pt modelId="{B4DAB6E0-E1BD-7F44-BB95-AD2FC5F9489C}" type="pres">
      <dgm:prSet presAssocID="{4E92DB03-4946-F34D-A322-466E4F32B525}" presName="imgShp" presStyleLbl="fgImgPlace1" presStyleIdx="3" presStyleCnt="4"/>
      <dgm:spPr>
        <a:solidFill>
          <a:schemeClr val="bg1"/>
        </a:solidFill>
      </dgm:spPr>
    </dgm:pt>
    <dgm:pt modelId="{C4EF3A5A-D185-1844-8691-A07F21BD6F05}" type="pres">
      <dgm:prSet presAssocID="{4E92DB03-4946-F34D-A322-466E4F32B525}" presName="txShp" presStyleLbl="node1" presStyleIdx="3" presStyleCnt="4">
        <dgm:presLayoutVars>
          <dgm:bulletEnabled val="1"/>
        </dgm:presLayoutVars>
      </dgm:prSet>
      <dgm:spPr/>
    </dgm:pt>
  </dgm:ptLst>
  <dgm:cxnLst>
    <dgm:cxn modelId="{BB3ABB02-B15D-3542-9310-D6BA323CF7FA}" type="presOf" srcId="{F8CE42D3-A3E5-BF47-8C09-8B98225B6D85}" destId="{66C5B40F-3DC3-A243-B1D2-02FAF271AA9F}" srcOrd="0" destOrd="1" presId="urn:microsoft.com/office/officeart/2005/8/layout/vList3"/>
    <dgm:cxn modelId="{F3272C07-E897-D647-AA7D-93FBB82183E5}" srcId="{9579EB1E-E4D8-B746-B108-00799ACF595E}" destId="{735AF428-743E-3240-ADEA-8F07B8776F0A}" srcOrd="1" destOrd="0" parTransId="{0F0B74B3-04B5-6447-B3B5-966FBD66F64C}" sibTransId="{4DC03119-4D3F-664C-A6B3-1C9740570E05}"/>
    <dgm:cxn modelId="{311A070B-81E0-4C46-A765-F2F46D48AD38}" type="presOf" srcId="{72530C00-C6DF-884B-A90F-804E38824349}" destId="{DDE93EE9-640E-8949-8633-7838962D8F32}" srcOrd="0" destOrd="2" presId="urn:microsoft.com/office/officeart/2005/8/layout/vList3"/>
    <dgm:cxn modelId="{81AAA60B-7A6B-9141-9C06-5527FEE9E80E}" type="presOf" srcId="{4E92DB03-4946-F34D-A322-466E4F32B525}" destId="{C4EF3A5A-D185-1844-8691-A07F21BD6F05}" srcOrd="0" destOrd="0" presId="urn:microsoft.com/office/officeart/2005/8/layout/vList3"/>
    <dgm:cxn modelId="{FB540F12-C3E2-E747-A7C4-CB72178C50E5}" srcId="{9579EB1E-E4D8-B746-B108-00799ACF595E}" destId="{15784280-11FB-6C43-B72F-E3E3620615B6}" srcOrd="2" destOrd="0" parTransId="{8876DB5A-DB89-904D-94D7-2AAC5A9531CF}" sibTransId="{6686D3B3-4B52-A245-B4ED-6A3F10597EC5}"/>
    <dgm:cxn modelId="{C048B714-51DC-9444-AFAB-CAE932A638E2}" srcId="{735AF428-743E-3240-ADEA-8F07B8776F0A}" destId="{111AFEBB-380C-8549-A36D-9F85BB549BDF}" srcOrd="0" destOrd="0" parTransId="{0A0BFEF4-D508-5941-82FA-FBD574A1365B}" sibTransId="{ADA16AD7-FC4C-2348-B2E1-7E10F8B0DB31}"/>
    <dgm:cxn modelId="{E39D2622-44E4-514D-B903-6E9B819D86EC}" type="presOf" srcId="{9579EB1E-E4D8-B746-B108-00799ACF595E}" destId="{667583BF-D7DB-6643-A6B3-44A95A6CE517}" srcOrd="0" destOrd="0" presId="urn:microsoft.com/office/officeart/2005/8/layout/vList3"/>
    <dgm:cxn modelId="{5E86BB32-500B-E742-90A6-A0AAC35CC213}" srcId="{15784280-11FB-6C43-B72F-E3E3620615B6}" destId="{9AFCAB0B-4A6F-FD40-91F5-EA73D6DDEE31}" srcOrd="0" destOrd="0" parTransId="{AE4C3D54-0BEA-2C43-B6AE-10EC19B907F0}" sibTransId="{51566B54-D675-E44B-B478-480B451AE71E}"/>
    <dgm:cxn modelId="{FF47884F-8A83-C149-86DA-3101E38104CC}" srcId="{9579EB1E-E4D8-B746-B108-00799ACF595E}" destId="{4E92DB03-4946-F34D-A322-466E4F32B525}" srcOrd="3" destOrd="0" parTransId="{3F29028E-C75C-654F-9214-D1C3DB2FB705}" sibTransId="{365FED35-F91E-5345-8726-2E54D92A07DF}"/>
    <dgm:cxn modelId="{89124650-7846-894A-825F-7A59D9923108}" srcId="{A8FE5DCE-60B4-3444-9DA6-527B67083545}" destId="{F8CE42D3-A3E5-BF47-8C09-8B98225B6D85}" srcOrd="0" destOrd="0" parTransId="{8DD1BFF5-CDDC-B140-8E33-1A3842EAFB9C}" sibTransId="{8E95291E-C0E1-B84F-BE03-9F855999631A}"/>
    <dgm:cxn modelId="{2A29815C-FDE4-3642-8F5D-03EF4A391222}" type="presOf" srcId="{9AFCAB0B-4A6F-FD40-91F5-EA73D6DDEE31}" destId="{43A8ED5E-3A2F-624F-AC0F-E614B063383D}" srcOrd="0" destOrd="1" presId="urn:microsoft.com/office/officeart/2005/8/layout/vList3"/>
    <dgm:cxn modelId="{F64EAB5C-64E8-664F-8AD2-2F0FE050449C}" type="presOf" srcId="{A8FE5DCE-60B4-3444-9DA6-527B67083545}" destId="{66C5B40F-3DC3-A243-B1D2-02FAF271AA9F}" srcOrd="0" destOrd="0" presId="urn:microsoft.com/office/officeart/2005/8/layout/vList3"/>
    <dgm:cxn modelId="{F8D84C7D-E6B6-0149-8001-1A6523CF9FD2}" srcId="{4E92DB03-4946-F34D-A322-466E4F32B525}" destId="{1AACC1E4-D97C-7649-B290-9FB84373361B}" srcOrd="0" destOrd="0" parTransId="{73956B3B-C6EC-BD4C-B232-58415BDE03D8}" sibTransId="{6CA86FB6-67B6-DC4E-8643-C3020A37FA6D}"/>
    <dgm:cxn modelId="{7D216387-7EE0-654C-B655-A5BBE8033CFD}" type="presOf" srcId="{111AFEBB-380C-8549-A36D-9F85BB549BDF}" destId="{DDE93EE9-640E-8949-8633-7838962D8F32}" srcOrd="0" destOrd="1" presId="urn:microsoft.com/office/officeart/2005/8/layout/vList3"/>
    <dgm:cxn modelId="{D4277387-3608-254B-904D-B737170E9723}" srcId="{735AF428-743E-3240-ADEA-8F07B8776F0A}" destId="{72530C00-C6DF-884B-A90F-804E38824349}" srcOrd="1" destOrd="0" parTransId="{F72E5A9B-D965-7B41-8125-C55C1FEE21E6}" sibTransId="{97155088-6413-2747-9A8D-B12E3D5D1327}"/>
    <dgm:cxn modelId="{0F6CCEA7-739D-AB47-AA7C-5B4BE18238BF}" type="presOf" srcId="{735AF428-743E-3240-ADEA-8F07B8776F0A}" destId="{DDE93EE9-640E-8949-8633-7838962D8F32}" srcOrd="0" destOrd="0" presId="urn:microsoft.com/office/officeart/2005/8/layout/vList3"/>
    <dgm:cxn modelId="{F09CC7CE-4A33-9B47-BFCB-66FF445A0EF0}" srcId="{9579EB1E-E4D8-B746-B108-00799ACF595E}" destId="{A8FE5DCE-60B4-3444-9DA6-527B67083545}" srcOrd="0" destOrd="0" parTransId="{41350D2D-6CEE-A241-8C17-FB9DD267F980}" sibTransId="{E03B2F3A-93A1-964A-90CB-DFB30886E6C9}"/>
    <dgm:cxn modelId="{2A555FD8-6C01-BA47-AC8C-6D9C3D873E76}" type="presOf" srcId="{15784280-11FB-6C43-B72F-E3E3620615B6}" destId="{43A8ED5E-3A2F-624F-AC0F-E614B063383D}" srcOrd="0" destOrd="0" presId="urn:microsoft.com/office/officeart/2005/8/layout/vList3"/>
    <dgm:cxn modelId="{AD55F1D8-EBFB-BA49-8DC5-3AE596037C2E}" srcId="{A8FE5DCE-60B4-3444-9DA6-527B67083545}" destId="{B57F2984-439D-7A4C-8DF7-798F0C8AD03E}" srcOrd="1" destOrd="0" parTransId="{DE7C304C-135C-1A45-89C2-7BE9E8DE2FC6}" sibTransId="{B4F66B0B-DA68-CD41-A857-9310047DC446}"/>
    <dgm:cxn modelId="{DCDA44EA-27A9-684B-A9CC-89BAD70EBD0D}" type="presOf" srcId="{B57F2984-439D-7A4C-8DF7-798F0C8AD03E}" destId="{66C5B40F-3DC3-A243-B1D2-02FAF271AA9F}" srcOrd="0" destOrd="2" presId="urn:microsoft.com/office/officeart/2005/8/layout/vList3"/>
    <dgm:cxn modelId="{05685DF1-2B9B-0C4E-BEB3-FDE7170AE46F}" type="presOf" srcId="{1AACC1E4-D97C-7649-B290-9FB84373361B}" destId="{C4EF3A5A-D185-1844-8691-A07F21BD6F05}" srcOrd="0" destOrd="1" presId="urn:microsoft.com/office/officeart/2005/8/layout/vList3"/>
    <dgm:cxn modelId="{9DC0475A-858B-E54E-8355-E80421390064}" type="presParOf" srcId="{667583BF-D7DB-6643-A6B3-44A95A6CE517}" destId="{8F4A7258-1C78-974B-89B2-155EBA601D82}" srcOrd="0" destOrd="0" presId="urn:microsoft.com/office/officeart/2005/8/layout/vList3"/>
    <dgm:cxn modelId="{3DD235CD-5627-C544-A378-4042A7F6DFBF}" type="presParOf" srcId="{8F4A7258-1C78-974B-89B2-155EBA601D82}" destId="{E076F36E-ACFB-664A-84B9-417785C99838}" srcOrd="0" destOrd="0" presId="urn:microsoft.com/office/officeart/2005/8/layout/vList3"/>
    <dgm:cxn modelId="{22D88CB0-07F3-2247-8BAE-CDB500C46AC3}" type="presParOf" srcId="{8F4A7258-1C78-974B-89B2-155EBA601D82}" destId="{66C5B40F-3DC3-A243-B1D2-02FAF271AA9F}" srcOrd="1" destOrd="0" presId="urn:microsoft.com/office/officeart/2005/8/layout/vList3"/>
    <dgm:cxn modelId="{7F29591D-0B7B-DE49-BA28-F48DE8FF3B3B}" type="presParOf" srcId="{667583BF-D7DB-6643-A6B3-44A95A6CE517}" destId="{C6CEEA1C-0DD1-B449-9D96-37A83D93317B}" srcOrd="1" destOrd="0" presId="urn:microsoft.com/office/officeart/2005/8/layout/vList3"/>
    <dgm:cxn modelId="{2C009D09-5F9C-2042-9ACF-D8355209A730}" type="presParOf" srcId="{667583BF-D7DB-6643-A6B3-44A95A6CE517}" destId="{4E8DBEAC-D37C-574F-B49D-305E94153B88}" srcOrd="2" destOrd="0" presId="urn:microsoft.com/office/officeart/2005/8/layout/vList3"/>
    <dgm:cxn modelId="{6D01E8E6-C97F-644D-BCB8-5D2C6B8DCF76}" type="presParOf" srcId="{4E8DBEAC-D37C-574F-B49D-305E94153B88}" destId="{ADABF73B-3442-6D4C-A271-F74376F00F13}" srcOrd="0" destOrd="0" presId="urn:microsoft.com/office/officeart/2005/8/layout/vList3"/>
    <dgm:cxn modelId="{4E1F4B12-E01D-AA4A-849F-13C2208E74AC}" type="presParOf" srcId="{4E8DBEAC-D37C-574F-B49D-305E94153B88}" destId="{DDE93EE9-640E-8949-8633-7838962D8F32}" srcOrd="1" destOrd="0" presId="urn:microsoft.com/office/officeart/2005/8/layout/vList3"/>
    <dgm:cxn modelId="{8AEE7E73-CBAA-7049-9FCE-266750BF6648}" type="presParOf" srcId="{667583BF-D7DB-6643-A6B3-44A95A6CE517}" destId="{762C2228-D6EF-DF40-B92B-41856E4FAD42}" srcOrd="3" destOrd="0" presId="urn:microsoft.com/office/officeart/2005/8/layout/vList3"/>
    <dgm:cxn modelId="{3E456E96-EF26-9846-B9C9-284DEDAA0AD4}" type="presParOf" srcId="{667583BF-D7DB-6643-A6B3-44A95A6CE517}" destId="{5D95B1A6-5FC6-634F-952D-CC8C4ACF4908}" srcOrd="4" destOrd="0" presId="urn:microsoft.com/office/officeart/2005/8/layout/vList3"/>
    <dgm:cxn modelId="{34C6426E-3ADA-8F49-956A-2207722A61F2}" type="presParOf" srcId="{5D95B1A6-5FC6-634F-952D-CC8C4ACF4908}" destId="{A287A4A4-2449-1D4A-859D-6F887370AACD}" srcOrd="0" destOrd="0" presId="urn:microsoft.com/office/officeart/2005/8/layout/vList3"/>
    <dgm:cxn modelId="{E0E25344-2B8A-F04B-897E-71F1D616CFE1}" type="presParOf" srcId="{5D95B1A6-5FC6-634F-952D-CC8C4ACF4908}" destId="{43A8ED5E-3A2F-624F-AC0F-E614B063383D}" srcOrd="1" destOrd="0" presId="urn:microsoft.com/office/officeart/2005/8/layout/vList3"/>
    <dgm:cxn modelId="{81831106-433E-BD44-B2FC-0E170F6916C3}" type="presParOf" srcId="{667583BF-D7DB-6643-A6B3-44A95A6CE517}" destId="{0CD5238F-5788-B443-B901-374B112C0AAB}" srcOrd="5" destOrd="0" presId="urn:microsoft.com/office/officeart/2005/8/layout/vList3"/>
    <dgm:cxn modelId="{4399B87A-289E-A844-99C3-CB6E4C141512}" type="presParOf" srcId="{667583BF-D7DB-6643-A6B3-44A95A6CE517}" destId="{327D941D-A5C0-B542-B18E-434BDF6FA27B}" srcOrd="6" destOrd="0" presId="urn:microsoft.com/office/officeart/2005/8/layout/vList3"/>
    <dgm:cxn modelId="{CF03BC2E-69F6-3D4B-8D8B-E95329B2C990}" type="presParOf" srcId="{327D941D-A5C0-B542-B18E-434BDF6FA27B}" destId="{B4DAB6E0-E1BD-7F44-BB95-AD2FC5F9489C}" srcOrd="0" destOrd="0" presId="urn:microsoft.com/office/officeart/2005/8/layout/vList3"/>
    <dgm:cxn modelId="{D8DA7F02-2000-6241-A325-DEE58A7F10D6}" type="presParOf" srcId="{327D941D-A5C0-B542-B18E-434BDF6FA27B}" destId="{C4EF3A5A-D185-1844-8691-A07F21BD6F0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23576-EEE1-4B46-9CAD-EF308027047D}" type="doc">
      <dgm:prSet loTypeId="urn:microsoft.com/office/officeart/2008/layout/Lined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03635CE0-007D-0143-A885-DE8879BB66F8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r>
            <a:rPr lang="en-GB" dirty="0"/>
            <a:t>Fundamental Questions</a:t>
          </a:r>
        </a:p>
      </dgm:t>
    </dgm:pt>
    <dgm:pt modelId="{FB72C91E-9A26-2444-AC66-FDFA5EED8CDA}" type="parTrans" cxnId="{C4B07D13-E52F-1C41-B4CD-98ACFAD658B8}">
      <dgm:prSet/>
      <dgm:spPr/>
      <dgm:t>
        <a:bodyPr/>
        <a:lstStyle/>
        <a:p>
          <a:endParaRPr lang="en-GB"/>
        </a:p>
      </dgm:t>
    </dgm:pt>
    <dgm:pt modelId="{B687384B-96BF-614E-9F24-D64EC06365EA}" type="sibTrans" cxnId="{C4B07D13-E52F-1C41-B4CD-98ACFAD658B8}">
      <dgm:prSet/>
      <dgm:spPr/>
      <dgm:t>
        <a:bodyPr/>
        <a:lstStyle/>
        <a:p>
          <a:endParaRPr lang="en-GB"/>
        </a:p>
      </dgm:t>
    </dgm:pt>
    <dgm:pt modelId="{21DD4B1C-F177-2D40-853C-45C89713591D}">
      <dgm:prSet phldrT="[Text]"/>
      <dgm:spPr>
        <a:solidFill>
          <a:schemeClr val="accent3">
            <a:hueOff val="3379848"/>
            <a:satOff val="-11145"/>
            <a:lumOff val="5685"/>
            <a:alpha val="10000"/>
          </a:schemeClr>
        </a:solidFill>
      </dgm:spPr>
      <dgm:t>
        <a:bodyPr/>
        <a:lstStyle/>
        <a:p>
          <a:r>
            <a:rPr lang="en-GB" dirty="0"/>
            <a:t>Expected Results</a:t>
          </a:r>
        </a:p>
      </dgm:t>
    </dgm:pt>
    <dgm:pt modelId="{29A70577-02D1-2B44-BE51-E98B79739E89}" type="parTrans" cxnId="{8B3E4A18-F74E-FD4F-8357-7A96C8322253}">
      <dgm:prSet/>
      <dgm:spPr/>
      <dgm:t>
        <a:bodyPr/>
        <a:lstStyle/>
        <a:p>
          <a:endParaRPr lang="en-GB"/>
        </a:p>
      </dgm:t>
    </dgm:pt>
    <dgm:pt modelId="{81CF3B42-EAED-DA4A-BF75-237F9670F569}" type="sibTrans" cxnId="{8B3E4A18-F74E-FD4F-8357-7A96C8322253}">
      <dgm:prSet/>
      <dgm:spPr/>
      <dgm:t>
        <a:bodyPr/>
        <a:lstStyle/>
        <a:p>
          <a:endParaRPr lang="en-GB"/>
        </a:p>
      </dgm:t>
    </dgm:pt>
    <dgm:pt modelId="{F55E20F9-7D6E-A743-8D9B-457CDC1A6053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779ADCCD-1B51-D74F-AC66-023165606E43}" type="parTrans" cxnId="{02567968-18E8-4D46-8270-BBD341061416}">
      <dgm:prSet/>
      <dgm:spPr/>
      <dgm:t>
        <a:bodyPr/>
        <a:lstStyle/>
        <a:p>
          <a:endParaRPr lang="en-GB"/>
        </a:p>
      </dgm:t>
    </dgm:pt>
    <dgm:pt modelId="{0BA3853B-722A-4D4F-BFF3-6176F641A0A2}" type="sibTrans" cxnId="{02567968-18E8-4D46-8270-BBD341061416}">
      <dgm:prSet/>
      <dgm:spPr/>
      <dgm:t>
        <a:bodyPr/>
        <a:lstStyle/>
        <a:p>
          <a:endParaRPr lang="en-GB"/>
        </a:p>
      </dgm:t>
    </dgm:pt>
    <dgm:pt modelId="{ABC69F87-767D-3B47-BFAF-738E503F557B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5CF60E0A-ABDE-9D45-857B-D9C5ADE1D61C}" type="parTrans" cxnId="{C2ABDF8B-ECFD-934E-800E-AE770F2D7BAB}">
      <dgm:prSet/>
      <dgm:spPr/>
      <dgm:t>
        <a:bodyPr/>
        <a:lstStyle/>
        <a:p>
          <a:endParaRPr lang="en-GB"/>
        </a:p>
      </dgm:t>
    </dgm:pt>
    <dgm:pt modelId="{05E4CAD1-A341-5440-8204-EF7380766300}" type="sibTrans" cxnId="{C2ABDF8B-ECFD-934E-800E-AE770F2D7BAB}">
      <dgm:prSet/>
      <dgm:spPr/>
      <dgm:t>
        <a:bodyPr/>
        <a:lstStyle/>
        <a:p>
          <a:endParaRPr lang="en-GB"/>
        </a:p>
      </dgm:t>
    </dgm:pt>
    <dgm:pt modelId="{48A15851-2F94-6E40-8569-88A73362F1A0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266DD771-3FF6-CB4E-A322-AEF695880AE0}" type="parTrans" cxnId="{9D451B0D-A335-0B4E-810A-67E9D05F82FB}">
      <dgm:prSet/>
      <dgm:spPr/>
      <dgm:t>
        <a:bodyPr/>
        <a:lstStyle/>
        <a:p>
          <a:endParaRPr lang="en-GB"/>
        </a:p>
      </dgm:t>
    </dgm:pt>
    <dgm:pt modelId="{5B1CFCC3-0DD8-2B43-B64E-ACB8546474EF}" type="sibTrans" cxnId="{9D451B0D-A335-0B4E-810A-67E9D05F82FB}">
      <dgm:prSet/>
      <dgm:spPr/>
      <dgm:t>
        <a:bodyPr/>
        <a:lstStyle/>
        <a:p>
          <a:endParaRPr lang="en-GB"/>
        </a:p>
      </dgm:t>
    </dgm:pt>
    <dgm:pt modelId="{2FD42493-DEB0-AF48-9389-BB6AE986C08C}">
      <dgm:prSet phldrT="[Text]"/>
      <dgm:spPr>
        <a:solidFill>
          <a:schemeClr val="accent3">
            <a:hueOff val="3379848"/>
            <a:satOff val="-11145"/>
            <a:lumOff val="5685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44634B83-8753-1E46-B0F0-2F936C8B0140}" type="parTrans" cxnId="{41F17F19-92AB-5840-B9A8-B27ABD77E570}">
      <dgm:prSet/>
      <dgm:spPr/>
      <dgm:t>
        <a:bodyPr/>
        <a:lstStyle/>
        <a:p>
          <a:endParaRPr lang="en-GB"/>
        </a:p>
      </dgm:t>
    </dgm:pt>
    <dgm:pt modelId="{C732C03E-032C-4346-923F-F270C554A47E}" type="sibTrans" cxnId="{41F17F19-92AB-5840-B9A8-B27ABD77E570}">
      <dgm:prSet/>
      <dgm:spPr/>
      <dgm:t>
        <a:bodyPr/>
        <a:lstStyle/>
        <a:p>
          <a:endParaRPr lang="en-GB"/>
        </a:p>
      </dgm:t>
    </dgm:pt>
    <dgm:pt modelId="{252A0B94-3B02-1D45-962B-0FEEDB796171}">
      <dgm:prSet phldrT="[Text]"/>
      <dgm:spPr>
        <a:solidFill>
          <a:schemeClr val="accent3">
            <a:hueOff val="3379848"/>
            <a:satOff val="-11145"/>
            <a:lumOff val="5685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D165CF43-8CE4-8748-A61A-330F449ED53F}" type="parTrans" cxnId="{3BDC6637-C50C-944C-8786-09A22E10F41E}">
      <dgm:prSet/>
      <dgm:spPr/>
      <dgm:t>
        <a:bodyPr/>
        <a:lstStyle/>
        <a:p>
          <a:endParaRPr lang="en-GB"/>
        </a:p>
      </dgm:t>
    </dgm:pt>
    <dgm:pt modelId="{352AF91E-0F5E-FA4F-9A82-79D8A3E90BAA}" type="sibTrans" cxnId="{3BDC6637-C50C-944C-8786-09A22E10F41E}">
      <dgm:prSet/>
      <dgm:spPr/>
      <dgm:t>
        <a:bodyPr/>
        <a:lstStyle/>
        <a:p>
          <a:endParaRPr lang="en-GB"/>
        </a:p>
      </dgm:t>
    </dgm:pt>
    <dgm:pt modelId="{A1206239-56FD-8042-99CB-E0B618EBBD63}" type="pres">
      <dgm:prSet presAssocID="{B1623576-EEE1-4B46-9CAD-EF308027047D}" presName="vert0" presStyleCnt="0">
        <dgm:presLayoutVars>
          <dgm:dir/>
          <dgm:animOne val="branch"/>
          <dgm:animLvl val="lvl"/>
        </dgm:presLayoutVars>
      </dgm:prSet>
      <dgm:spPr/>
    </dgm:pt>
    <dgm:pt modelId="{40A25540-1C94-5E42-8B06-C8D3F1437F57}" type="pres">
      <dgm:prSet presAssocID="{03635CE0-007D-0143-A885-DE8879BB66F8}" presName="thickLine" presStyleLbl="alignNode1" presStyleIdx="0" presStyleCnt="2"/>
      <dgm:spPr/>
    </dgm:pt>
    <dgm:pt modelId="{F106BF24-774D-4F45-A9EA-BE6526B3D221}" type="pres">
      <dgm:prSet presAssocID="{03635CE0-007D-0143-A885-DE8879BB66F8}" presName="horz1" presStyleCnt="0"/>
      <dgm:spPr/>
    </dgm:pt>
    <dgm:pt modelId="{2B9EEAB0-82AE-B34C-9F82-990264D197D5}" type="pres">
      <dgm:prSet presAssocID="{03635CE0-007D-0143-A885-DE8879BB66F8}" presName="tx1" presStyleLbl="revTx" presStyleIdx="0" presStyleCnt="7"/>
      <dgm:spPr/>
    </dgm:pt>
    <dgm:pt modelId="{DD6716AD-81E6-7342-8DA7-EF8EEEC8CA88}" type="pres">
      <dgm:prSet presAssocID="{03635CE0-007D-0143-A885-DE8879BB66F8}" presName="vert1" presStyleCnt="0"/>
      <dgm:spPr/>
    </dgm:pt>
    <dgm:pt modelId="{DFC489CB-9680-A544-858F-A4D559CA3C41}" type="pres">
      <dgm:prSet presAssocID="{F55E20F9-7D6E-A743-8D9B-457CDC1A6053}" presName="vertSpace2a" presStyleCnt="0"/>
      <dgm:spPr/>
    </dgm:pt>
    <dgm:pt modelId="{492697C5-9971-9F41-A2B4-708F12F8B533}" type="pres">
      <dgm:prSet presAssocID="{F55E20F9-7D6E-A743-8D9B-457CDC1A6053}" presName="horz2" presStyleCnt="0"/>
      <dgm:spPr/>
    </dgm:pt>
    <dgm:pt modelId="{516F49AA-1AF3-CD45-8163-9C801C214E6C}" type="pres">
      <dgm:prSet presAssocID="{F55E20F9-7D6E-A743-8D9B-457CDC1A6053}" presName="horzSpace2" presStyleCnt="0"/>
      <dgm:spPr/>
    </dgm:pt>
    <dgm:pt modelId="{51F52852-FF11-1B44-B4BB-2C24120135F2}" type="pres">
      <dgm:prSet presAssocID="{F55E20F9-7D6E-A743-8D9B-457CDC1A6053}" presName="tx2" presStyleLbl="revTx" presStyleIdx="1" presStyleCnt="7"/>
      <dgm:spPr/>
    </dgm:pt>
    <dgm:pt modelId="{76616E62-FF53-E941-BDA2-69D1B13190FF}" type="pres">
      <dgm:prSet presAssocID="{F55E20F9-7D6E-A743-8D9B-457CDC1A6053}" presName="vert2" presStyleCnt="0"/>
      <dgm:spPr/>
    </dgm:pt>
    <dgm:pt modelId="{3A76B75E-2211-8149-B76B-1FABC3C56946}" type="pres">
      <dgm:prSet presAssocID="{F55E20F9-7D6E-A743-8D9B-457CDC1A6053}" presName="thinLine2b" presStyleLbl="callout" presStyleIdx="0" presStyleCnt="5"/>
      <dgm:spPr/>
    </dgm:pt>
    <dgm:pt modelId="{DEBE1CAD-C7D7-664A-8CAE-C9923E4993A5}" type="pres">
      <dgm:prSet presAssocID="{F55E20F9-7D6E-A743-8D9B-457CDC1A6053}" presName="vertSpace2b" presStyleCnt="0"/>
      <dgm:spPr/>
    </dgm:pt>
    <dgm:pt modelId="{76574CD5-12F4-7E44-A8F9-69D4B174437A}" type="pres">
      <dgm:prSet presAssocID="{ABC69F87-767D-3B47-BFAF-738E503F557B}" presName="horz2" presStyleCnt="0"/>
      <dgm:spPr/>
    </dgm:pt>
    <dgm:pt modelId="{6E81D98A-D2DB-BA4C-8253-9B7B94BAAC90}" type="pres">
      <dgm:prSet presAssocID="{ABC69F87-767D-3B47-BFAF-738E503F557B}" presName="horzSpace2" presStyleCnt="0"/>
      <dgm:spPr/>
    </dgm:pt>
    <dgm:pt modelId="{98E5086D-05F7-AF4D-A7AB-EC2BD97F3928}" type="pres">
      <dgm:prSet presAssocID="{ABC69F87-767D-3B47-BFAF-738E503F557B}" presName="tx2" presStyleLbl="revTx" presStyleIdx="2" presStyleCnt="7"/>
      <dgm:spPr/>
    </dgm:pt>
    <dgm:pt modelId="{FAD95D9D-8438-F340-9180-A62526A984F5}" type="pres">
      <dgm:prSet presAssocID="{ABC69F87-767D-3B47-BFAF-738E503F557B}" presName="vert2" presStyleCnt="0"/>
      <dgm:spPr/>
    </dgm:pt>
    <dgm:pt modelId="{D20AE808-44BA-C340-B444-EF5533896464}" type="pres">
      <dgm:prSet presAssocID="{ABC69F87-767D-3B47-BFAF-738E503F557B}" presName="thinLine2b" presStyleLbl="callout" presStyleIdx="1" presStyleCnt="5"/>
      <dgm:spPr/>
    </dgm:pt>
    <dgm:pt modelId="{954DBFF2-DB66-1746-8E0A-4109E6B33C2F}" type="pres">
      <dgm:prSet presAssocID="{ABC69F87-767D-3B47-BFAF-738E503F557B}" presName="vertSpace2b" presStyleCnt="0"/>
      <dgm:spPr/>
    </dgm:pt>
    <dgm:pt modelId="{CC8F20BE-A31E-4E4A-A26E-07BDA1330C9E}" type="pres">
      <dgm:prSet presAssocID="{48A15851-2F94-6E40-8569-88A73362F1A0}" presName="horz2" presStyleCnt="0"/>
      <dgm:spPr/>
    </dgm:pt>
    <dgm:pt modelId="{C76B9E21-961E-8A49-B84A-79BDC77CD719}" type="pres">
      <dgm:prSet presAssocID="{48A15851-2F94-6E40-8569-88A73362F1A0}" presName="horzSpace2" presStyleCnt="0"/>
      <dgm:spPr/>
    </dgm:pt>
    <dgm:pt modelId="{69F16148-495A-DC4D-B0E6-F0C45CFF9AFD}" type="pres">
      <dgm:prSet presAssocID="{48A15851-2F94-6E40-8569-88A73362F1A0}" presName="tx2" presStyleLbl="revTx" presStyleIdx="3" presStyleCnt="7"/>
      <dgm:spPr/>
    </dgm:pt>
    <dgm:pt modelId="{462D1DC6-7BE9-0549-B814-DBEBD25CCB27}" type="pres">
      <dgm:prSet presAssocID="{48A15851-2F94-6E40-8569-88A73362F1A0}" presName="vert2" presStyleCnt="0"/>
      <dgm:spPr/>
    </dgm:pt>
    <dgm:pt modelId="{91C8CBDE-9C9E-CD40-9803-A16776D08419}" type="pres">
      <dgm:prSet presAssocID="{48A15851-2F94-6E40-8569-88A73362F1A0}" presName="thinLine2b" presStyleLbl="callout" presStyleIdx="2" presStyleCnt="5"/>
      <dgm:spPr/>
    </dgm:pt>
    <dgm:pt modelId="{A664A81E-740C-9F4D-ADD5-E3FF87D99C4B}" type="pres">
      <dgm:prSet presAssocID="{48A15851-2F94-6E40-8569-88A73362F1A0}" presName="vertSpace2b" presStyleCnt="0"/>
      <dgm:spPr/>
    </dgm:pt>
    <dgm:pt modelId="{03A4CD68-3F51-6648-89E8-5BD8002B7095}" type="pres">
      <dgm:prSet presAssocID="{21DD4B1C-F177-2D40-853C-45C89713591D}" presName="thickLine" presStyleLbl="alignNode1" presStyleIdx="1" presStyleCnt="2"/>
      <dgm:spPr/>
    </dgm:pt>
    <dgm:pt modelId="{58457FB2-38CB-A346-9BB6-5603DAB88C9B}" type="pres">
      <dgm:prSet presAssocID="{21DD4B1C-F177-2D40-853C-45C89713591D}" presName="horz1" presStyleCnt="0"/>
      <dgm:spPr/>
    </dgm:pt>
    <dgm:pt modelId="{108ED0FB-EAD5-7549-83E7-2E5AC2F2ED97}" type="pres">
      <dgm:prSet presAssocID="{21DD4B1C-F177-2D40-853C-45C89713591D}" presName="tx1" presStyleLbl="revTx" presStyleIdx="4" presStyleCnt="7"/>
      <dgm:spPr/>
    </dgm:pt>
    <dgm:pt modelId="{0ED39788-7BA7-534D-B61E-DBD38E379513}" type="pres">
      <dgm:prSet presAssocID="{21DD4B1C-F177-2D40-853C-45C89713591D}" presName="vert1" presStyleCnt="0"/>
      <dgm:spPr/>
    </dgm:pt>
    <dgm:pt modelId="{8BF756A9-47F3-EE49-ACBE-63DAB8FE50DB}" type="pres">
      <dgm:prSet presAssocID="{252A0B94-3B02-1D45-962B-0FEEDB796171}" presName="vertSpace2a" presStyleCnt="0"/>
      <dgm:spPr/>
    </dgm:pt>
    <dgm:pt modelId="{A63D08AA-1F7F-494D-A0CF-4D6309F5B504}" type="pres">
      <dgm:prSet presAssocID="{252A0B94-3B02-1D45-962B-0FEEDB796171}" presName="horz2" presStyleCnt="0"/>
      <dgm:spPr/>
    </dgm:pt>
    <dgm:pt modelId="{3FBE2F53-98C0-2844-8308-DFD9F207EC6D}" type="pres">
      <dgm:prSet presAssocID="{252A0B94-3B02-1D45-962B-0FEEDB796171}" presName="horzSpace2" presStyleCnt="0"/>
      <dgm:spPr/>
    </dgm:pt>
    <dgm:pt modelId="{6E3BF20F-79E9-7E43-9D75-3A0CDCD16ACE}" type="pres">
      <dgm:prSet presAssocID="{252A0B94-3B02-1D45-962B-0FEEDB796171}" presName="tx2" presStyleLbl="revTx" presStyleIdx="5" presStyleCnt="7"/>
      <dgm:spPr/>
    </dgm:pt>
    <dgm:pt modelId="{B4DA8B06-B1DD-E34A-B666-128084D4793A}" type="pres">
      <dgm:prSet presAssocID="{252A0B94-3B02-1D45-962B-0FEEDB796171}" presName="vert2" presStyleCnt="0"/>
      <dgm:spPr/>
    </dgm:pt>
    <dgm:pt modelId="{26E2B328-3D25-AC49-9BE8-2DB8E886096E}" type="pres">
      <dgm:prSet presAssocID="{252A0B94-3B02-1D45-962B-0FEEDB796171}" presName="thinLine2b" presStyleLbl="callout" presStyleIdx="3" presStyleCnt="5"/>
      <dgm:spPr/>
    </dgm:pt>
    <dgm:pt modelId="{BBBD1327-4484-6348-B021-D1F211BE493F}" type="pres">
      <dgm:prSet presAssocID="{252A0B94-3B02-1D45-962B-0FEEDB796171}" presName="vertSpace2b" presStyleCnt="0"/>
      <dgm:spPr/>
    </dgm:pt>
    <dgm:pt modelId="{01DF25A0-F601-7A4C-AD7B-3F1AC963A193}" type="pres">
      <dgm:prSet presAssocID="{2FD42493-DEB0-AF48-9389-BB6AE986C08C}" presName="horz2" presStyleCnt="0"/>
      <dgm:spPr/>
    </dgm:pt>
    <dgm:pt modelId="{0E99902E-D321-5E47-B3CE-8A85390CA700}" type="pres">
      <dgm:prSet presAssocID="{2FD42493-DEB0-AF48-9389-BB6AE986C08C}" presName="horzSpace2" presStyleCnt="0"/>
      <dgm:spPr/>
    </dgm:pt>
    <dgm:pt modelId="{F8F26473-9CA0-0848-9C9F-4393D93589B9}" type="pres">
      <dgm:prSet presAssocID="{2FD42493-DEB0-AF48-9389-BB6AE986C08C}" presName="tx2" presStyleLbl="revTx" presStyleIdx="6" presStyleCnt="7"/>
      <dgm:spPr/>
    </dgm:pt>
    <dgm:pt modelId="{878A1504-4B35-4349-B00A-EC8299CC56BF}" type="pres">
      <dgm:prSet presAssocID="{2FD42493-DEB0-AF48-9389-BB6AE986C08C}" presName="vert2" presStyleCnt="0"/>
      <dgm:spPr/>
    </dgm:pt>
    <dgm:pt modelId="{430D5CAB-ED85-834B-BFAF-6D0A69F43E80}" type="pres">
      <dgm:prSet presAssocID="{2FD42493-DEB0-AF48-9389-BB6AE986C08C}" presName="thinLine2b" presStyleLbl="callout" presStyleIdx="4" presStyleCnt="5"/>
      <dgm:spPr/>
    </dgm:pt>
    <dgm:pt modelId="{67A7703E-43CB-994C-BFA9-125A9ECD4157}" type="pres">
      <dgm:prSet presAssocID="{2FD42493-DEB0-AF48-9389-BB6AE986C08C}" presName="vertSpace2b" presStyleCnt="0"/>
      <dgm:spPr/>
    </dgm:pt>
  </dgm:ptLst>
  <dgm:cxnLst>
    <dgm:cxn modelId="{C7932405-BF3D-6644-82C7-210BFD6AD20A}" type="presOf" srcId="{B1623576-EEE1-4B46-9CAD-EF308027047D}" destId="{A1206239-56FD-8042-99CB-E0B618EBBD63}" srcOrd="0" destOrd="0" presId="urn:microsoft.com/office/officeart/2008/layout/LinedList"/>
    <dgm:cxn modelId="{9D451B0D-A335-0B4E-810A-67E9D05F82FB}" srcId="{03635CE0-007D-0143-A885-DE8879BB66F8}" destId="{48A15851-2F94-6E40-8569-88A73362F1A0}" srcOrd="2" destOrd="0" parTransId="{266DD771-3FF6-CB4E-A322-AEF695880AE0}" sibTransId="{5B1CFCC3-0DD8-2B43-B64E-ACB8546474EF}"/>
    <dgm:cxn modelId="{C4B07D13-E52F-1C41-B4CD-98ACFAD658B8}" srcId="{B1623576-EEE1-4B46-9CAD-EF308027047D}" destId="{03635CE0-007D-0143-A885-DE8879BB66F8}" srcOrd="0" destOrd="0" parTransId="{FB72C91E-9A26-2444-AC66-FDFA5EED8CDA}" sibTransId="{B687384B-96BF-614E-9F24-D64EC06365EA}"/>
    <dgm:cxn modelId="{8B3E4A18-F74E-FD4F-8357-7A96C8322253}" srcId="{B1623576-EEE1-4B46-9CAD-EF308027047D}" destId="{21DD4B1C-F177-2D40-853C-45C89713591D}" srcOrd="1" destOrd="0" parTransId="{29A70577-02D1-2B44-BE51-E98B79739E89}" sibTransId="{81CF3B42-EAED-DA4A-BF75-237F9670F569}"/>
    <dgm:cxn modelId="{41F17F19-92AB-5840-B9A8-B27ABD77E570}" srcId="{21DD4B1C-F177-2D40-853C-45C89713591D}" destId="{2FD42493-DEB0-AF48-9389-BB6AE986C08C}" srcOrd="1" destOrd="0" parTransId="{44634B83-8753-1E46-B0F0-2F936C8B0140}" sibTransId="{C732C03E-032C-4346-923F-F270C554A47E}"/>
    <dgm:cxn modelId="{F2115E2A-1B30-1A4C-9E2E-4F48732FABD3}" type="presOf" srcId="{ABC69F87-767D-3B47-BFAF-738E503F557B}" destId="{98E5086D-05F7-AF4D-A7AB-EC2BD97F3928}" srcOrd="0" destOrd="0" presId="urn:microsoft.com/office/officeart/2008/layout/LinedList"/>
    <dgm:cxn modelId="{3BDC6637-C50C-944C-8786-09A22E10F41E}" srcId="{21DD4B1C-F177-2D40-853C-45C89713591D}" destId="{252A0B94-3B02-1D45-962B-0FEEDB796171}" srcOrd="0" destOrd="0" parTransId="{D165CF43-8CE4-8748-A61A-330F449ED53F}" sibTransId="{352AF91E-0F5E-FA4F-9A82-79D8A3E90BAA}"/>
    <dgm:cxn modelId="{271A4262-3203-354C-8F52-04FB55506692}" type="presOf" srcId="{252A0B94-3B02-1D45-962B-0FEEDB796171}" destId="{6E3BF20F-79E9-7E43-9D75-3A0CDCD16ACE}" srcOrd="0" destOrd="0" presId="urn:microsoft.com/office/officeart/2008/layout/LinedList"/>
    <dgm:cxn modelId="{02567968-18E8-4D46-8270-BBD341061416}" srcId="{03635CE0-007D-0143-A885-DE8879BB66F8}" destId="{F55E20F9-7D6E-A743-8D9B-457CDC1A6053}" srcOrd="0" destOrd="0" parTransId="{779ADCCD-1B51-D74F-AC66-023165606E43}" sibTransId="{0BA3853B-722A-4D4F-BFF3-6176F641A0A2}"/>
    <dgm:cxn modelId="{69430174-1980-F548-AF42-49604E087417}" type="presOf" srcId="{03635CE0-007D-0143-A885-DE8879BB66F8}" destId="{2B9EEAB0-82AE-B34C-9F82-990264D197D5}" srcOrd="0" destOrd="0" presId="urn:microsoft.com/office/officeart/2008/layout/LinedList"/>
    <dgm:cxn modelId="{C2ABDF8B-ECFD-934E-800E-AE770F2D7BAB}" srcId="{03635CE0-007D-0143-A885-DE8879BB66F8}" destId="{ABC69F87-767D-3B47-BFAF-738E503F557B}" srcOrd="1" destOrd="0" parTransId="{5CF60E0A-ABDE-9D45-857B-D9C5ADE1D61C}" sibTransId="{05E4CAD1-A341-5440-8204-EF7380766300}"/>
    <dgm:cxn modelId="{17698BA1-35CB-314E-BCF4-E0377B70358F}" type="presOf" srcId="{2FD42493-DEB0-AF48-9389-BB6AE986C08C}" destId="{F8F26473-9CA0-0848-9C9F-4393D93589B9}" srcOrd="0" destOrd="0" presId="urn:microsoft.com/office/officeart/2008/layout/LinedList"/>
    <dgm:cxn modelId="{E87403CD-C3A4-214D-BD6B-E7C72F1066B9}" type="presOf" srcId="{21DD4B1C-F177-2D40-853C-45C89713591D}" destId="{108ED0FB-EAD5-7549-83E7-2E5AC2F2ED97}" srcOrd="0" destOrd="0" presId="urn:microsoft.com/office/officeart/2008/layout/LinedList"/>
    <dgm:cxn modelId="{756A69EA-24E8-1145-A28B-6D53A121B4F9}" type="presOf" srcId="{48A15851-2F94-6E40-8569-88A73362F1A0}" destId="{69F16148-495A-DC4D-B0E6-F0C45CFF9AFD}" srcOrd="0" destOrd="0" presId="urn:microsoft.com/office/officeart/2008/layout/LinedList"/>
    <dgm:cxn modelId="{D1B306FA-5558-8F46-8DE1-1F4E1BCA6780}" type="presOf" srcId="{F55E20F9-7D6E-A743-8D9B-457CDC1A6053}" destId="{51F52852-FF11-1B44-B4BB-2C24120135F2}" srcOrd="0" destOrd="0" presId="urn:microsoft.com/office/officeart/2008/layout/LinedList"/>
    <dgm:cxn modelId="{E1A5D236-DBC0-9046-8A58-E618D9B59A71}" type="presParOf" srcId="{A1206239-56FD-8042-99CB-E0B618EBBD63}" destId="{40A25540-1C94-5E42-8B06-C8D3F1437F57}" srcOrd="0" destOrd="0" presId="urn:microsoft.com/office/officeart/2008/layout/LinedList"/>
    <dgm:cxn modelId="{E8443D7A-8980-7D49-ACB1-B0F17537C9C9}" type="presParOf" srcId="{A1206239-56FD-8042-99CB-E0B618EBBD63}" destId="{F106BF24-774D-4F45-A9EA-BE6526B3D221}" srcOrd="1" destOrd="0" presId="urn:microsoft.com/office/officeart/2008/layout/LinedList"/>
    <dgm:cxn modelId="{4CD1CC8D-D6C7-6448-BEA9-CE37DA8AC536}" type="presParOf" srcId="{F106BF24-774D-4F45-A9EA-BE6526B3D221}" destId="{2B9EEAB0-82AE-B34C-9F82-990264D197D5}" srcOrd="0" destOrd="0" presId="urn:microsoft.com/office/officeart/2008/layout/LinedList"/>
    <dgm:cxn modelId="{A7217FF2-4163-B841-872A-4BB7C963A8A4}" type="presParOf" srcId="{F106BF24-774D-4F45-A9EA-BE6526B3D221}" destId="{DD6716AD-81E6-7342-8DA7-EF8EEEC8CA88}" srcOrd="1" destOrd="0" presId="urn:microsoft.com/office/officeart/2008/layout/LinedList"/>
    <dgm:cxn modelId="{433EB291-202B-F54B-984C-83045852F3DA}" type="presParOf" srcId="{DD6716AD-81E6-7342-8DA7-EF8EEEC8CA88}" destId="{DFC489CB-9680-A544-858F-A4D559CA3C41}" srcOrd="0" destOrd="0" presId="urn:microsoft.com/office/officeart/2008/layout/LinedList"/>
    <dgm:cxn modelId="{C98098FA-92FC-A94E-9D5C-AB4B2326CA9E}" type="presParOf" srcId="{DD6716AD-81E6-7342-8DA7-EF8EEEC8CA88}" destId="{492697C5-9971-9F41-A2B4-708F12F8B533}" srcOrd="1" destOrd="0" presId="urn:microsoft.com/office/officeart/2008/layout/LinedList"/>
    <dgm:cxn modelId="{67647620-469E-F246-8730-478977399221}" type="presParOf" srcId="{492697C5-9971-9F41-A2B4-708F12F8B533}" destId="{516F49AA-1AF3-CD45-8163-9C801C214E6C}" srcOrd="0" destOrd="0" presId="urn:microsoft.com/office/officeart/2008/layout/LinedList"/>
    <dgm:cxn modelId="{3ACF6F33-7425-C94B-A81A-AA6E625F8B8E}" type="presParOf" srcId="{492697C5-9971-9F41-A2B4-708F12F8B533}" destId="{51F52852-FF11-1B44-B4BB-2C24120135F2}" srcOrd="1" destOrd="0" presId="urn:microsoft.com/office/officeart/2008/layout/LinedList"/>
    <dgm:cxn modelId="{5F619D2D-75C2-CD46-9C32-0EF302411402}" type="presParOf" srcId="{492697C5-9971-9F41-A2B4-708F12F8B533}" destId="{76616E62-FF53-E941-BDA2-69D1B13190FF}" srcOrd="2" destOrd="0" presId="urn:microsoft.com/office/officeart/2008/layout/LinedList"/>
    <dgm:cxn modelId="{4407E5D3-418E-864F-BE3A-9A19D7DDA86E}" type="presParOf" srcId="{DD6716AD-81E6-7342-8DA7-EF8EEEC8CA88}" destId="{3A76B75E-2211-8149-B76B-1FABC3C56946}" srcOrd="2" destOrd="0" presId="urn:microsoft.com/office/officeart/2008/layout/LinedList"/>
    <dgm:cxn modelId="{D64A6178-C1B6-DA4C-8E25-F6CEBA7E096D}" type="presParOf" srcId="{DD6716AD-81E6-7342-8DA7-EF8EEEC8CA88}" destId="{DEBE1CAD-C7D7-664A-8CAE-C9923E4993A5}" srcOrd="3" destOrd="0" presId="urn:microsoft.com/office/officeart/2008/layout/LinedList"/>
    <dgm:cxn modelId="{3F9252C5-D513-8742-BDCC-F68C3463321A}" type="presParOf" srcId="{DD6716AD-81E6-7342-8DA7-EF8EEEC8CA88}" destId="{76574CD5-12F4-7E44-A8F9-69D4B174437A}" srcOrd="4" destOrd="0" presId="urn:microsoft.com/office/officeart/2008/layout/LinedList"/>
    <dgm:cxn modelId="{D7BC90D9-A6AD-AA46-A3D8-8930BC0DF8D3}" type="presParOf" srcId="{76574CD5-12F4-7E44-A8F9-69D4B174437A}" destId="{6E81D98A-D2DB-BA4C-8253-9B7B94BAAC90}" srcOrd="0" destOrd="0" presId="urn:microsoft.com/office/officeart/2008/layout/LinedList"/>
    <dgm:cxn modelId="{FD5D95A8-0CC7-B24B-9118-FB19DDBD1B8A}" type="presParOf" srcId="{76574CD5-12F4-7E44-A8F9-69D4B174437A}" destId="{98E5086D-05F7-AF4D-A7AB-EC2BD97F3928}" srcOrd="1" destOrd="0" presId="urn:microsoft.com/office/officeart/2008/layout/LinedList"/>
    <dgm:cxn modelId="{52BA6E0F-EC29-E748-B667-0150C7FC9C8C}" type="presParOf" srcId="{76574CD5-12F4-7E44-A8F9-69D4B174437A}" destId="{FAD95D9D-8438-F340-9180-A62526A984F5}" srcOrd="2" destOrd="0" presId="urn:microsoft.com/office/officeart/2008/layout/LinedList"/>
    <dgm:cxn modelId="{0402AC40-29CC-5742-A6E9-516D6E655006}" type="presParOf" srcId="{DD6716AD-81E6-7342-8DA7-EF8EEEC8CA88}" destId="{D20AE808-44BA-C340-B444-EF5533896464}" srcOrd="5" destOrd="0" presId="urn:microsoft.com/office/officeart/2008/layout/LinedList"/>
    <dgm:cxn modelId="{DB51FC98-8D4E-9C45-9F04-AC4D4E4C7AFB}" type="presParOf" srcId="{DD6716AD-81E6-7342-8DA7-EF8EEEC8CA88}" destId="{954DBFF2-DB66-1746-8E0A-4109E6B33C2F}" srcOrd="6" destOrd="0" presId="urn:microsoft.com/office/officeart/2008/layout/LinedList"/>
    <dgm:cxn modelId="{721188A6-99F6-0B4E-A9D4-8C3C43F176AA}" type="presParOf" srcId="{DD6716AD-81E6-7342-8DA7-EF8EEEC8CA88}" destId="{CC8F20BE-A31E-4E4A-A26E-07BDA1330C9E}" srcOrd="7" destOrd="0" presId="urn:microsoft.com/office/officeart/2008/layout/LinedList"/>
    <dgm:cxn modelId="{1C834655-E8DA-564A-B818-7C4FCC4400A3}" type="presParOf" srcId="{CC8F20BE-A31E-4E4A-A26E-07BDA1330C9E}" destId="{C76B9E21-961E-8A49-B84A-79BDC77CD719}" srcOrd="0" destOrd="0" presId="urn:microsoft.com/office/officeart/2008/layout/LinedList"/>
    <dgm:cxn modelId="{FA13F810-988E-9445-991F-0B8BEDA6E120}" type="presParOf" srcId="{CC8F20BE-A31E-4E4A-A26E-07BDA1330C9E}" destId="{69F16148-495A-DC4D-B0E6-F0C45CFF9AFD}" srcOrd="1" destOrd="0" presId="urn:microsoft.com/office/officeart/2008/layout/LinedList"/>
    <dgm:cxn modelId="{605488F5-40E3-0847-BD2F-0C44AEF549B3}" type="presParOf" srcId="{CC8F20BE-A31E-4E4A-A26E-07BDA1330C9E}" destId="{462D1DC6-7BE9-0549-B814-DBEBD25CCB27}" srcOrd="2" destOrd="0" presId="urn:microsoft.com/office/officeart/2008/layout/LinedList"/>
    <dgm:cxn modelId="{B3544048-31C1-4C4B-9EC8-4817E0776C17}" type="presParOf" srcId="{DD6716AD-81E6-7342-8DA7-EF8EEEC8CA88}" destId="{91C8CBDE-9C9E-CD40-9803-A16776D08419}" srcOrd="8" destOrd="0" presId="urn:microsoft.com/office/officeart/2008/layout/LinedList"/>
    <dgm:cxn modelId="{5E2F4878-AB02-484C-A6FB-2140CCBFC315}" type="presParOf" srcId="{DD6716AD-81E6-7342-8DA7-EF8EEEC8CA88}" destId="{A664A81E-740C-9F4D-ADD5-E3FF87D99C4B}" srcOrd="9" destOrd="0" presId="urn:microsoft.com/office/officeart/2008/layout/LinedList"/>
    <dgm:cxn modelId="{2DF46BFE-1421-AC48-9699-18586F2C6E55}" type="presParOf" srcId="{A1206239-56FD-8042-99CB-E0B618EBBD63}" destId="{03A4CD68-3F51-6648-89E8-5BD8002B7095}" srcOrd="2" destOrd="0" presId="urn:microsoft.com/office/officeart/2008/layout/LinedList"/>
    <dgm:cxn modelId="{A8AB518B-1D96-C64F-A14B-055251D70BDF}" type="presParOf" srcId="{A1206239-56FD-8042-99CB-E0B618EBBD63}" destId="{58457FB2-38CB-A346-9BB6-5603DAB88C9B}" srcOrd="3" destOrd="0" presId="urn:microsoft.com/office/officeart/2008/layout/LinedList"/>
    <dgm:cxn modelId="{4DD56F7C-CDBD-0349-8446-0BFA597EE4FB}" type="presParOf" srcId="{58457FB2-38CB-A346-9BB6-5603DAB88C9B}" destId="{108ED0FB-EAD5-7549-83E7-2E5AC2F2ED97}" srcOrd="0" destOrd="0" presId="urn:microsoft.com/office/officeart/2008/layout/LinedList"/>
    <dgm:cxn modelId="{11EA8C55-AEC1-C54A-BA1E-004F45217182}" type="presParOf" srcId="{58457FB2-38CB-A346-9BB6-5603DAB88C9B}" destId="{0ED39788-7BA7-534D-B61E-DBD38E379513}" srcOrd="1" destOrd="0" presId="urn:microsoft.com/office/officeart/2008/layout/LinedList"/>
    <dgm:cxn modelId="{6B3E03BD-8058-AC48-84BF-205F0D44AEA2}" type="presParOf" srcId="{0ED39788-7BA7-534D-B61E-DBD38E379513}" destId="{8BF756A9-47F3-EE49-ACBE-63DAB8FE50DB}" srcOrd="0" destOrd="0" presId="urn:microsoft.com/office/officeart/2008/layout/LinedList"/>
    <dgm:cxn modelId="{A7FC77D5-7301-3246-AEAD-E4B1F4F67447}" type="presParOf" srcId="{0ED39788-7BA7-534D-B61E-DBD38E379513}" destId="{A63D08AA-1F7F-494D-A0CF-4D6309F5B504}" srcOrd="1" destOrd="0" presId="urn:microsoft.com/office/officeart/2008/layout/LinedList"/>
    <dgm:cxn modelId="{71D27982-5774-D342-A4FA-C5E4FB5E8D52}" type="presParOf" srcId="{A63D08AA-1F7F-494D-A0CF-4D6309F5B504}" destId="{3FBE2F53-98C0-2844-8308-DFD9F207EC6D}" srcOrd="0" destOrd="0" presId="urn:microsoft.com/office/officeart/2008/layout/LinedList"/>
    <dgm:cxn modelId="{9F045522-4778-8048-BA52-4101D479718C}" type="presParOf" srcId="{A63D08AA-1F7F-494D-A0CF-4D6309F5B504}" destId="{6E3BF20F-79E9-7E43-9D75-3A0CDCD16ACE}" srcOrd="1" destOrd="0" presId="urn:microsoft.com/office/officeart/2008/layout/LinedList"/>
    <dgm:cxn modelId="{58F6D52D-4678-154B-BF2D-9E4142B6B4DD}" type="presParOf" srcId="{A63D08AA-1F7F-494D-A0CF-4D6309F5B504}" destId="{B4DA8B06-B1DD-E34A-B666-128084D4793A}" srcOrd="2" destOrd="0" presId="urn:microsoft.com/office/officeart/2008/layout/LinedList"/>
    <dgm:cxn modelId="{13F1953D-BF7D-104A-9304-1CFE62F3385F}" type="presParOf" srcId="{0ED39788-7BA7-534D-B61E-DBD38E379513}" destId="{26E2B328-3D25-AC49-9BE8-2DB8E886096E}" srcOrd="2" destOrd="0" presId="urn:microsoft.com/office/officeart/2008/layout/LinedList"/>
    <dgm:cxn modelId="{BB04B20A-4D64-5146-AC67-D2D9482F2D8F}" type="presParOf" srcId="{0ED39788-7BA7-534D-B61E-DBD38E379513}" destId="{BBBD1327-4484-6348-B021-D1F211BE493F}" srcOrd="3" destOrd="0" presId="urn:microsoft.com/office/officeart/2008/layout/LinedList"/>
    <dgm:cxn modelId="{1F37669B-A981-2747-9EB0-D17258B260AC}" type="presParOf" srcId="{0ED39788-7BA7-534D-B61E-DBD38E379513}" destId="{01DF25A0-F601-7A4C-AD7B-3F1AC963A193}" srcOrd="4" destOrd="0" presId="urn:microsoft.com/office/officeart/2008/layout/LinedList"/>
    <dgm:cxn modelId="{C8CE03EF-34E5-6A41-8DEF-2FCBC3F683FA}" type="presParOf" srcId="{01DF25A0-F601-7A4C-AD7B-3F1AC963A193}" destId="{0E99902E-D321-5E47-B3CE-8A85390CA700}" srcOrd="0" destOrd="0" presId="urn:microsoft.com/office/officeart/2008/layout/LinedList"/>
    <dgm:cxn modelId="{5A4FAEBD-3825-164C-8C7E-F4BC1147542C}" type="presParOf" srcId="{01DF25A0-F601-7A4C-AD7B-3F1AC963A193}" destId="{F8F26473-9CA0-0848-9C9F-4393D93589B9}" srcOrd="1" destOrd="0" presId="urn:microsoft.com/office/officeart/2008/layout/LinedList"/>
    <dgm:cxn modelId="{D45BF271-9A03-FA41-8538-E65A5456432C}" type="presParOf" srcId="{01DF25A0-F601-7A4C-AD7B-3F1AC963A193}" destId="{878A1504-4B35-4349-B00A-EC8299CC56BF}" srcOrd="2" destOrd="0" presId="urn:microsoft.com/office/officeart/2008/layout/LinedList"/>
    <dgm:cxn modelId="{7DCBDCFC-6662-3C46-BC6E-5CEFD0F9CB80}" type="presParOf" srcId="{0ED39788-7BA7-534D-B61E-DBD38E379513}" destId="{430D5CAB-ED85-834B-BFAF-6D0A69F43E80}" srcOrd="5" destOrd="0" presId="urn:microsoft.com/office/officeart/2008/layout/LinedList"/>
    <dgm:cxn modelId="{B4B86B4D-2F44-9F42-86D3-710B7DC9A2A4}" type="presParOf" srcId="{0ED39788-7BA7-534D-B61E-DBD38E379513}" destId="{67A7703E-43CB-994C-BFA9-125A9ECD4157}" srcOrd="6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9D2D2-3FF2-B040-A87D-E7403FE64D46}" type="doc">
      <dgm:prSet loTypeId="urn:microsoft.com/office/officeart/2005/8/layout/radial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9B043ED-AA13-3F4E-A49C-544EA0363BCB}">
      <dgm:prSet phldrT="[Text]"/>
      <dgm:spPr>
        <a:solidFill>
          <a:schemeClr val="accent3">
            <a:hueOff val="675970"/>
            <a:satOff val="-2229"/>
            <a:lumOff val="1137"/>
            <a:alpha val="20000"/>
          </a:schemeClr>
        </a:solidFill>
      </dgm:spPr>
      <dgm:t>
        <a:bodyPr/>
        <a:lstStyle/>
        <a:p>
          <a:r>
            <a:rPr lang="en-GB" dirty="0"/>
            <a:t>v0</a:t>
          </a:r>
        </a:p>
      </dgm:t>
    </dgm:pt>
    <dgm:pt modelId="{4DEAD17C-1639-0047-A824-64175E6623AB}" type="parTrans" cxnId="{4D76090F-BA5C-C34B-B063-87374D7262A1}">
      <dgm:prSet/>
      <dgm:spPr/>
      <dgm:t>
        <a:bodyPr/>
        <a:lstStyle/>
        <a:p>
          <a:endParaRPr lang="en-GB"/>
        </a:p>
      </dgm:t>
    </dgm:pt>
    <dgm:pt modelId="{8F42B029-A578-324E-8999-2478F979AD4B}" type="sibTrans" cxnId="{4D76090F-BA5C-C34B-B063-87374D7262A1}">
      <dgm:prSet/>
      <dgm:spPr/>
      <dgm:t>
        <a:bodyPr/>
        <a:lstStyle/>
        <a:p>
          <a:endParaRPr lang="en-GB"/>
        </a:p>
      </dgm:t>
    </dgm:pt>
    <dgm:pt modelId="{ECDD7D26-9334-9C46-A3D7-FD536CC6676F}">
      <dgm:prSet phldrT="[Text]"/>
      <dgm:spPr/>
      <dgm:t>
        <a:bodyPr/>
        <a:lstStyle/>
        <a:p>
          <a:r>
            <a:rPr lang="en-GB" dirty="0"/>
            <a:t>Desired Speed</a:t>
          </a:r>
        </a:p>
      </dgm:t>
    </dgm:pt>
    <dgm:pt modelId="{B5542C5E-2386-5247-9241-EEC4BE20B187}" type="parTrans" cxnId="{8DD2138D-804E-3D42-8D45-A5BE36AFB810}">
      <dgm:prSet/>
      <dgm:spPr/>
      <dgm:t>
        <a:bodyPr/>
        <a:lstStyle/>
        <a:p>
          <a:endParaRPr lang="en-GB"/>
        </a:p>
      </dgm:t>
    </dgm:pt>
    <dgm:pt modelId="{9F5DB945-C3E1-2A4C-AED2-95184E61AA24}" type="sibTrans" cxnId="{8DD2138D-804E-3D42-8D45-A5BE36AFB810}">
      <dgm:prSet/>
      <dgm:spPr/>
      <dgm:t>
        <a:bodyPr/>
        <a:lstStyle/>
        <a:p>
          <a:endParaRPr lang="en-GB"/>
        </a:p>
      </dgm:t>
    </dgm:pt>
    <dgm:pt modelId="{FEAEE57B-490E-564B-8DE0-9E3D4D2AA112}">
      <dgm:prSet phldrT="[Text]"/>
      <dgm:spPr>
        <a:solidFill>
          <a:schemeClr val="accent3">
            <a:hueOff val="1351939"/>
            <a:satOff val="-4458"/>
            <a:lumOff val="2274"/>
            <a:alpha val="20000"/>
          </a:schemeClr>
        </a:solidFill>
      </dgm:spPr>
      <dgm:t>
        <a:bodyPr/>
        <a:lstStyle/>
        <a:p>
          <a:r>
            <a:rPr lang="en-GB" dirty="0"/>
            <a:t>T</a:t>
          </a:r>
        </a:p>
      </dgm:t>
    </dgm:pt>
    <dgm:pt modelId="{E57E6122-91B0-444D-94F2-53C807B37EF7}" type="parTrans" cxnId="{9096CF1F-4C4B-434E-AC3A-EFEDF05E1784}">
      <dgm:prSet/>
      <dgm:spPr/>
      <dgm:t>
        <a:bodyPr/>
        <a:lstStyle/>
        <a:p>
          <a:endParaRPr lang="en-GB"/>
        </a:p>
      </dgm:t>
    </dgm:pt>
    <dgm:pt modelId="{D98A20E7-C7FB-5341-9912-A6CA2E771968}" type="sibTrans" cxnId="{9096CF1F-4C4B-434E-AC3A-EFEDF05E1784}">
      <dgm:prSet/>
      <dgm:spPr/>
      <dgm:t>
        <a:bodyPr/>
        <a:lstStyle/>
        <a:p>
          <a:endParaRPr lang="en-GB"/>
        </a:p>
      </dgm:t>
    </dgm:pt>
    <dgm:pt modelId="{A8534D3A-6DEB-4F40-B9F3-9B0234693A2E}">
      <dgm:prSet phldrT="[Text]"/>
      <dgm:spPr>
        <a:solidFill>
          <a:schemeClr val="accent3">
            <a:hueOff val="2027909"/>
            <a:satOff val="-6687"/>
            <a:lumOff val="3411"/>
            <a:alpha val="20000"/>
          </a:schemeClr>
        </a:solidFill>
      </dgm:spPr>
      <dgm:t>
        <a:bodyPr/>
        <a:lstStyle/>
        <a:p>
          <a:r>
            <a:rPr lang="en-GB" dirty="0"/>
            <a:t> </a:t>
          </a:r>
        </a:p>
      </dgm:t>
    </dgm:pt>
    <dgm:pt modelId="{7A56F3D1-00B1-944A-997F-B9AD7EAEFD2E}" type="parTrans" cxnId="{014CDB1E-4792-2E43-B635-B56DA82095E8}">
      <dgm:prSet/>
      <dgm:spPr/>
      <dgm:t>
        <a:bodyPr/>
        <a:lstStyle/>
        <a:p>
          <a:endParaRPr lang="en-GB"/>
        </a:p>
      </dgm:t>
    </dgm:pt>
    <dgm:pt modelId="{2E79E743-FB51-EC44-BD1B-F83FD6093875}" type="sibTrans" cxnId="{014CDB1E-4792-2E43-B635-B56DA82095E8}">
      <dgm:prSet/>
      <dgm:spPr/>
      <dgm:t>
        <a:bodyPr/>
        <a:lstStyle/>
        <a:p>
          <a:endParaRPr lang="en-GB"/>
        </a:p>
      </dgm:t>
    </dgm:pt>
    <dgm:pt modelId="{85563E66-A8AD-7E41-96A3-4D23E97E7C8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64A084B-D55C-1F45-9224-61C24A85D12E}" type="parTrans" cxnId="{02FCB484-D5A7-B844-AB41-15C8B60B705D}">
      <dgm:prSet/>
      <dgm:spPr/>
      <dgm:t>
        <a:bodyPr/>
        <a:lstStyle/>
        <a:p>
          <a:endParaRPr lang="en-GB"/>
        </a:p>
      </dgm:t>
    </dgm:pt>
    <dgm:pt modelId="{1CFC3B90-9017-174D-90D9-0AA6C8CD8C13}" type="sibTrans" cxnId="{02FCB484-D5A7-B844-AB41-15C8B60B705D}">
      <dgm:prSet/>
      <dgm:spPr/>
      <dgm:t>
        <a:bodyPr/>
        <a:lstStyle/>
        <a:p>
          <a:endParaRPr lang="en-GB"/>
        </a:p>
      </dgm:t>
    </dgm:pt>
    <dgm:pt modelId="{08A25AE8-5B54-F04F-B207-5173C7617FC4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endParaRPr lang="en-GB" dirty="0"/>
        </a:p>
      </dgm:t>
    </dgm:pt>
    <dgm:pt modelId="{CDE32E66-2129-FD46-BC66-DD42CABE8E1C}" type="parTrans" cxnId="{6817B855-3316-BA48-9A66-536BCE6A35AA}">
      <dgm:prSet/>
      <dgm:spPr/>
      <dgm:t>
        <a:bodyPr/>
        <a:lstStyle/>
        <a:p>
          <a:endParaRPr lang="en-GB"/>
        </a:p>
      </dgm:t>
    </dgm:pt>
    <dgm:pt modelId="{9909FF10-50BA-B645-B0CD-AE1E7AD44782}" type="sibTrans" cxnId="{6817B855-3316-BA48-9A66-536BCE6A35AA}">
      <dgm:prSet/>
      <dgm:spPr/>
      <dgm:t>
        <a:bodyPr/>
        <a:lstStyle/>
        <a:p>
          <a:endParaRPr lang="en-GB"/>
        </a:p>
      </dgm:t>
    </dgm:pt>
    <dgm:pt modelId="{5B6F11BB-2B3A-E548-AB1D-B476BF2FDDBD}">
      <dgm:prSet phldrT="[Text]"/>
      <dgm:spPr>
        <a:solidFill>
          <a:schemeClr val="accent3">
            <a:hueOff val="2703878"/>
            <a:satOff val="-8916"/>
            <a:lumOff val="4548"/>
            <a:alpha val="20000"/>
          </a:schemeClr>
        </a:solidFill>
      </dgm:spPr>
      <dgm:t>
        <a:bodyPr/>
        <a:lstStyle/>
        <a:p>
          <a:endParaRPr lang="en-GB" dirty="0"/>
        </a:p>
      </dgm:t>
    </dgm:pt>
    <dgm:pt modelId="{9D588A5D-91FA-7F4D-9610-B73EBE946364}" type="parTrans" cxnId="{51714CCF-F9D1-E64F-96B9-3B10383CADC7}">
      <dgm:prSet/>
      <dgm:spPr/>
      <dgm:t>
        <a:bodyPr/>
        <a:lstStyle/>
        <a:p>
          <a:endParaRPr lang="en-GB"/>
        </a:p>
      </dgm:t>
    </dgm:pt>
    <dgm:pt modelId="{E3C34B09-868D-AC4D-868C-48A0E7F8559F}" type="sibTrans" cxnId="{51714CCF-F9D1-E64F-96B9-3B10383CADC7}">
      <dgm:prSet/>
      <dgm:spPr/>
      <dgm:t>
        <a:bodyPr/>
        <a:lstStyle/>
        <a:p>
          <a:endParaRPr lang="en-GB"/>
        </a:p>
      </dgm:t>
    </dgm:pt>
    <dgm:pt modelId="{CAA8BAF9-B11E-1B4D-A7F9-BB7402AAC72E}">
      <dgm:prSet phldrT="[Text]"/>
      <dgm:spPr/>
      <dgm:t>
        <a:bodyPr/>
        <a:lstStyle/>
        <a:p>
          <a:r>
            <a:rPr lang="en-GB" dirty="0"/>
            <a:t>Time Headway</a:t>
          </a:r>
        </a:p>
      </dgm:t>
    </dgm:pt>
    <dgm:pt modelId="{47EFDFFB-940F-804D-9B9E-7A1833C62A8E}" type="parTrans" cxnId="{5973CF03-05EE-AB4C-97D9-1CE36480B952}">
      <dgm:prSet/>
      <dgm:spPr/>
      <dgm:t>
        <a:bodyPr/>
        <a:lstStyle/>
        <a:p>
          <a:endParaRPr lang="en-GB"/>
        </a:p>
      </dgm:t>
    </dgm:pt>
    <dgm:pt modelId="{E52E81CF-B9CF-3D4D-A2A4-5E0C088BB38A}" type="sibTrans" cxnId="{5973CF03-05EE-AB4C-97D9-1CE36480B952}">
      <dgm:prSet/>
      <dgm:spPr/>
      <dgm:t>
        <a:bodyPr/>
        <a:lstStyle/>
        <a:p>
          <a:endParaRPr lang="en-GB"/>
        </a:p>
      </dgm:t>
    </dgm:pt>
    <dgm:pt modelId="{02CD0942-969D-0940-B29C-37DA3D040A25}" type="pres">
      <dgm:prSet presAssocID="{DCC9D2D2-3FF2-B040-A87D-E7403FE64D4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DD8C1CC-0965-1146-AD15-5C303D7E6DEE}" type="pres">
      <dgm:prSet presAssocID="{DCC9D2D2-3FF2-B040-A87D-E7403FE64D46}" presName="cycle" presStyleCnt="0"/>
      <dgm:spPr/>
    </dgm:pt>
    <dgm:pt modelId="{8F7D5B82-800C-DD4C-949A-3D5B2852DDC5}" type="pres">
      <dgm:prSet presAssocID="{DCC9D2D2-3FF2-B040-A87D-E7403FE64D46}" presName="centerShape" presStyleCnt="0"/>
      <dgm:spPr/>
    </dgm:pt>
    <dgm:pt modelId="{D4251264-F856-8D41-A358-76D255D2977D}" type="pres">
      <dgm:prSet presAssocID="{DCC9D2D2-3FF2-B040-A87D-E7403FE64D46}" presName="connSite" presStyleLbl="node1" presStyleIdx="0" presStyleCnt="6"/>
      <dgm:spPr/>
    </dgm:pt>
    <dgm:pt modelId="{8DD9AAD1-E188-AE40-AEF5-131CFBABAA67}" type="pres">
      <dgm:prSet presAssocID="{DCC9D2D2-3FF2-B040-A87D-E7403FE64D46}" presName="visible" presStyleLbl="node1" presStyleIdx="0" presStyleCnt="6"/>
      <dgm:spPr>
        <a:solidFill>
          <a:schemeClr val="accent3">
            <a:alpha val="20000"/>
          </a:schemeClr>
        </a:solidFill>
      </dgm:spPr>
    </dgm:pt>
    <dgm:pt modelId="{249D2F9C-C296-7C4E-8055-898A5266B288}" type="pres">
      <dgm:prSet presAssocID="{4DEAD17C-1639-0047-A824-64175E6623AB}" presName="Name25" presStyleLbl="parChTrans1D1" presStyleIdx="0" presStyleCnt="5"/>
      <dgm:spPr/>
    </dgm:pt>
    <dgm:pt modelId="{78B879B6-6DBA-E348-BF0D-36CB3D344EDE}" type="pres">
      <dgm:prSet presAssocID="{F9B043ED-AA13-3F4E-A49C-544EA0363BCB}" presName="node" presStyleCnt="0"/>
      <dgm:spPr/>
    </dgm:pt>
    <dgm:pt modelId="{A3B51307-BC2B-E348-BBD5-A7A62051C645}" type="pres">
      <dgm:prSet presAssocID="{F9B043ED-AA13-3F4E-A49C-544EA0363BCB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1DBC5F99-C1CA-2540-B475-615947BDCE9D}" type="pres">
      <dgm:prSet presAssocID="{F9B043ED-AA13-3F4E-A49C-544EA0363BCB}" presName="childNode" presStyleLbl="revTx" presStyleIdx="0" presStyleCnt="3">
        <dgm:presLayoutVars>
          <dgm:bulletEnabled val="1"/>
        </dgm:presLayoutVars>
      </dgm:prSet>
      <dgm:spPr/>
    </dgm:pt>
    <dgm:pt modelId="{163C90DA-B091-F640-BD13-5BF7EE771CA2}" type="pres">
      <dgm:prSet presAssocID="{E57E6122-91B0-444D-94F2-53C807B37EF7}" presName="Name25" presStyleLbl="parChTrans1D1" presStyleIdx="1" presStyleCnt="5"/>
      <dgm:spPr/>
    </dgm:pt>
    <dgm:pt modelId="{F2DF7BF4-E109-C844-AA6A-594F86D656A3}" type="pres">
      <dgm:prSet presAssocID="{FEAEE57B-490E-564B-8DE0-9E3D4D2AA112}" presName="node" presStyleCnt="0"/>
      <dgm:spPr/>
    </dgm:pt>
    <dgm:pt modelId="{B2261276-86FE-8041-BD0F-6A60C02100C5}" type="pres">
      <dgm:prSet presAssocID="{FEAEE57B-490E-564B-8DE0-9E3D4D2AA112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1CBEA02C-F14D-CD48-92BD-A3B238A168FA}" type="pres">
      <dgm:prSet presAssocID="{FEAEE57B-490E-564B-8DE0-9E3D4D2AA112}" presName="childNode" presStyleLbl="revTx" presStyleIdx="1" presStyleCnt="3">
        <dgm:presLayoutVars>
          <dgm:bulletEnabled val="1"/>
        </dgm:presLayoutVars>
      </dgm:prSet>
      <dgm:spPr/>
    </dgm:pt>
    <dgm:pt modelId="{C3A90424-BF21-B34F-845B-AB21D6BDB4F9}" type="pres">
      <dgm:prSet presAssocID="{7A56F3D1-00B1-944A-997F-B9AD7EAEFD2E}" presName="Name25" presStyleLbl="parChTrans1D1" presStyleIdx="2" presStyleCnt="5"/>
      <dgm:spPr/>
    </dgm:pt>
    <dgm:pt modelId="{651C4077-3CFA-8C4F-82E1-0FC78CC1A609}" type="pres">
      <dgm:prSet presAssocID="{A8534D3A-6DEB-4F40-B9F3-9B0234693A2E}" presName="node" presStyleCnt="0"/>
      <dgm:spPr/>
    </dgm:pt>
    <dgm:pt modelId="{1CB1E365-D1DF-A54C-88A1-C10AEB77DCC4}" type="pres">
      <dgm:prSet presAssocID="{A8534D3A-6DEB-4F40-B9F3-9B0234693A2E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D6DE2C9F-D07A-454A-8DE6-598FB20D5109}" type="pres">
      <dgm:prSet presAssocID="{A8534D3A-6DEB-4F40-B9F3-9B0234693A2E}" presName="childNode" presStyleLbl="revTx" presStyleIdx="2" presStyleCnt="3">
        <dgm:presLayoutVars>
          <dgm:bulletEnabled val="1"/>
        </dgm:presLayoutVars>
      </dgm:prSet>
      <dgm:spPr/>
    </dgm:pt>
    <dgm:pt modelId="{FA635D5F-EA43-AB4B-B4FA-1BA93A8C9CFD}" type="pres">
      <dgm:prSet presAssocID="{9D588A5D-91FA-7F4D-9610-B73EBE946364}" presName="Name25" presStyleLbl="parChTrans1D1" presStyleIdx="3" presStyleCnt="5"/>
      <dgm:spPr/>
    </dgm:pt>
    <dgm:pt modelId="{CA1AD680-D69C-C743-9682-3634928B7F36}" type="pres">
      <dgm:prSet presAssocID="{5B6F11BB-2B3A-E548-AB1D-B476BF2FDDBD}" presName="node" presStyleCnt="0"/>
      <dgm:spPr/>
    </dgm:pt>
    <dgm:pt modelId="{4973DED6-338C-F246-BA0C-9E2391F73476}" type="pres">
      <dgm:prSet presAssocID="{5B6F11BB-2B3A-E548-AB1D-B476BF2FDDBD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68DCA589-D978-184D-BF89-13F3FF0AD0EB}" type="pres">
      <dgm:prSet presAssocID="{5B6F11BB-2B3A-E548-AB1D-B476BF2FDDBD}" presName="childNode" presStyleLbl="revTx" presStyleIdx="2" presStyleCnt="3">
        <dgm:presLayoutVars>
          <dgm:bulletEnabled val="1"/>
        </dgm:presLayoutVars>
      </dgm:prSet>
      <dgm:spPr/>
    </dgm:pt>
    <dgm:pt modelId="{DA45DE2B-A924-E843-8007-2B7B5BD23D19}" type="pres">
      <dgm:prSet presAssocID="{CDE32E66-2129-FD46-BC66-DD42CABE8E1C}" presName="Name25" presStyleLbl="parChTrans1D1" presStyleIdx="4" presStyleCnt="5"/>
      <dgm:spPr/>
    </dgm:pt>
    <dgm:pt modelId="{4E7DF41F-F652-994D-82F7-42B41A576176}" type="pres">
      <dgm:prSet presAssocID="{08A25AE8-5B54-F04F-B207-5173C7617FC4}" presName="node" presStyleCnt="0"/>
      <dgm:spPr/>
    </dgm:pt>
    <dgm:pt modelId="{BFD124CB-5357-B843-9CB4-5E681A7DFC4F}" type="pres">
      <dgm:prSet presAssocID="{08A25AE8-5B54-F04F-B207-5173C7617FC4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43619DA-47EA-8440-B1BC-277A0B2E2217}" type="pres">
      <dgm:prSet presAssocID="{08A25AE8-5B54-F04F-B207-5173C7617FC4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5973CF03-05EE-AB4C-97D9-1CE36480B952}" srcId="{FEAEE57B-490E-564B-8DE0-9E3D4D2AA112}" destId="{CAA8BAF9-B11E-1B4D-A7F9-BB7402AAC72E}" srcOrd="0" destOrd="0" parTransId="{47EFDFFB-940F-804D-9B9E-7A1833C62A8E}" sibTransId="{E52E81CF-B9CF-3D4D-A2A4-5E0C088BB38A}"/>
    <dgm:cxn modelId="{4D76090F-BA5C-C34B-B063-87374D7262A1}" srcId="{DCC9D2D2-3FF2-B040-A87D-E7403FE64D46}" destId="{F9B043ED-AA13-3F4E-A49C-544EA0363BCB}" srcOrd="0" destOrd="0" parTransId="{4DEAD17C-1639-0047-A824-64175E6623AB}" sibTransId="{8F42B029-A578-324E-8999-2478F979AD4B}"/>
    <dgm:cxn modelId="{D17BE711-28A2-F941-A8BF-888DB3EF04FF}" type="presOf" srcId="{E57E6122-91B0-444D-94F2-53C807B37EF7}" destId="{163C90DA-B091-F640-BD13-5BF7EE771CA2}" srcOrd="0" destOrd="0" presId="urn:microsoft.com/office/officeart/2005/8/layout/radial2"/>
    <dgm:cxn modelId="{2A683416-0C37-9B42-9C0E-2F7FC6E34EE2}" type="presOf" srcId="{CDE32E66-2129-FD46-BC66-DD42CABE8E1C}" destId="{DA45DE2B-A924-E843-8007-2B7B5BD23D19}" srcOrd="0" destOrd="0" presId="urn:microsoft.com/office/officeart/2005/8/layout/radial2"/>
    <dgm:cxn modelId="{014CDB1E-4792-2E43-B635-B56DA82095E8}" srcId="{DCC9D2D2-3FF2-B040-A87D-E7403FE64D46}" destId="{A8534D3A-6DEB-4F40-B9F3-9B0234693A2E}" srcOrd="2" destOrd="0" parTransId="{7A56F3D1-00B1-944A-997F-B9AD7EAEFD2E}" sibTransId="{2E79E743-FB51-EC44-BD1B-F83FD6093875}"/>
    <dgm:cxn modelId="{9096CF1F-4C4B-434E-AC3A-EFEDF05E1784}" srcId="{DCC9D2D2-3FF2-B040-A87D-E7403FE64D46}" destId="{FEAEE57B-490E-564B-8DE0-9E3D4D2AA112}" srcOrd="1" destOrd="0" parTransId="{E57E6122-91B0-444D-94F2-53C807B37EF7}" sibTransId="{D98A20E7-C7FB-5341-9912-A6CA2E771968}"/>
    <dgm:cxn modelId="{D279172F-2CD1-484D-8DFA-679D44845518}" type="presOf" srcId="{CAA8BAF9-B11E-1B4D-A7F9-BB7402AAC72E}" destId="{1CBEA02C-F14D-CD48-92BD-A3B238A168FA}" srcOrd="0" destOrd="0" presId="urn:microsoft.com/office/officeart/2005/8/layout/radial2"/>
    <dgm:cxn modelId="{3A2B592F-E3FB-5E4C-B112-EA1FD17361E4}" type="presOf" srcId="{5B6F11BB-2B3A-E548-AB1D-B476BF2FDDBD}" destId="{4973DED6-338C-F246-BA0C-9E2391F73476}" srcOrd="0" destOrd="0" presId="urn:microsoft.com/office/officeart/2005/8/layout/radial2"/>
    <dgm:cxn modelId="{6E5BD531-2FEE-944D-A03E-73B52E03083B}" type="presOf" srcId="{A8534D3A-6DEB-4F40-B9F3-9B0234693A2E}" destId="{1CB1E365-D1DF-A54C-88A1-C10AEB77DCC4}" srcOrd="0" destOrd="0" presId="urn:microsoft.com/office/officeart/2005/8/layout/radial2"/>
    <dgm:cxn modelId="{79EF0B4C-45B5-EC4A-9D1F-CCCD5251E16D}" type="presOf" srcId="{4DEAD17C-1639-0047-A824-64175E6623AB}" destId="{249D2F9C-C296-7C4E-8055-898A5266B288}" srcOrd="0" destOrd="0" presId="urn:microsoft.com/office/officeart/2005/8/layout/radial2"/>
    <dgm:cxn modelId="{6817B855-3316-BA48-9A66-536BCE6A35AA}" srcId="{DCC9D2D2-3FF2-B040-A87D-E7403FE64D46}" destId="{08A25AE8-5B54-F04F-B207-5173C7617FC4}" srcOrd="4" destOrd="0" parTransId="{CDE32E66-2129-FD46-BC66-DD42CABE8E1C}" sibTransId="{9909FF10-50BA-B645-B0CD-AE1E7AD44782}"/>
    <dgm:cxn modelId="{64147D63-AF4C-2E4A-A3E5-B6FE144233FF}" type="presOf" srcId="{7A56F3D1-00B1-944A-997F-B9AD7EAEFD2E}" destId="{C3A90424-BF21-B34F-845B-AB21D6BDB4F9}" srcOrd="0" destOrd="0" presId="urn:microsoft.com/office/officeart/2005/8/layout/radial2"/>
    <dgm:cxn modelId="{FD612775-B28C-AE4E-A8A8-64A7968598FB}" type="presOf" srcId="{9D588A5D-91FA-7F4D-9610-B73EBE946364}" destId="{FA635D5F-EA43-AB4B-B4FA-1BA93A8C9CFD}" srcOrd="0" destOrd="0" presId="urn:microsoft.com/office/officeart/2005/8/layout/radial2"/>
    <dgm:cxn modelId="{F4DAB17F-F471-6B40-B839-72012A49C88A}" type="presOf" srcId="{DCC9D2D2-3FF2-B040-A87D-E7403FE64D46}" destId="{02CD0942-969D-0940-B29C-37DA3D040A25}" srcOrd="0" destOrd="0" presId="urn:microsoft.com/office/officeart/2005/8/layout/radial2"/>
    <dgm:cxn modelId="{02FCB484-D5A7-B844-AB41-15C8B60B705D}" srcId="{A8534D3A-6DEB-4F40-B9F3-9B0234693A2E}" destId="{85563E66-A8AD-7E41-96A3-4D23E97E7C8A}" srcOrd="0" destOrd="0" parTransId="{E64A084B-D55C-1F45-9224-61C24A85D12E}" sibTransId="{1CFC3B90-9017-174D-90D9-0AA6C8CD8C13}"/>
    <dgm:cxn modelId="{8DD2138D-804E-3D42-8D45-A5BE36AFB810}" srcId="{F9B043ED-AA13-3F4E-A49C-544EA0363BCB}" destId="{ECDD7D26-9334-9C46-A3D7-FD536CC6676F}" srcOrd="0" destOrd="0" parTransId="{B5542C5E-2386-5247-9241-EEC4BE20B187}" sibTransId="{9F5DB945-C3E1-2A4C-AED2-95184E61AA24}"/>
    <dgm:cxn modelId="{41C42695-9D02-4148-AB3C-E37AB7236BEC}" type="presOf" srcId="{F9B043ED-AA13-3F4E-A49C-544EA0363BCB}" destId="{A3B51307-BC2B-E348-BBD5-A7A62051C645}" srcOrd="0" destOrd="0" presId="urn:microsoft.com/office/officeart/2005/8/layout/radial2"/>
    <dgm:cxn modelId="{13C82BB2-3A3C-E14D-9DA4-391CEDCE10A0}" type="presOf" srcId="{FEAEE57B-490E-564B-8DE0-9E3D4D2AA112}" destId="{B2261276-86FE-8041-BD0F-6A60C02100C5}" srcOrd="0" destOrd="0" presId="urn:microsoft.com/office/officeart/2005/8/layout/radial2"/>
    <dgm:cxn modelId="{743E34B9-498F-654B-85B1-76CA37482C2C}" type="presOf" srcId="{08A25AE8-5B54-F04F-B207-5173C7617FC4}" destId="{BFD124CB-5357-B843-9CB4-5E681A7DFC4F}" srcOrd="0" destOrd="0" presId="urn:microsoft.com/office/officeart/2005/8/layout/radial2"/>
    <dgm:cxn modelId="{74E6A5CA-61BA-8A4D-B655-65A9102FE922}" type="presOf" srcId="{ECDD7D26-9334-9C46-A3D7-FD536CC6676F}" destId="{1DBC5F99-C1CA-2540-B475-615947BDCE9D}" srcOrd="0" destOrd="0" presId="urn:microsoft.com/office/officeart/2005/8/layout/radial2"/>
    <dgm:cxn modelId="{AFBFFCCD-1F85-3D42-A8C9-96B09233589B}" type="presOf" srcId="{85563E66-A8AD-7E41-96A3-4D23E97E7C8A}" destId="{D6DE2C9F-D07A-454A-8DE6-598FB20D5109}" srcOrd="0" destOrd="0" presId="urn:microsoft.com/office/officeart/2005/8/layout/radial2"/>
    <dgm:cxn modelId="{51714CCF-F9D1-E64F-96B9-3B10383CADC7}" srcId="{DCC9D2D2-3FF2-B040-A87D-E7403FE64D46}" destId="{5B6F11BB-2B3A-E548-AB1D-B476BF2FDDBD}" srcOrd="3" destOrd="0" parTransId="{9D588A5D-91FA-7F4D-9610-B73EBE946364}" sibTransId="{E3C34B09-868D-AC4D-868C-48A0E7F8559F}"/>
    <dgm:cxn modelId="{AC1E1666-77EF-784E-BF7D-E34CA2CCF434}" type="presParOf" srcId="{02CD0942-969D-0940-B29C-37DA3D040A25}" destId="{CDD8C1CC-0965-1146-AD15-5C303D7E6DEE}" srcOrd="0" destOrd="0" presId="urn:microsoft.com/office/officeart/2005/8/layout/radial2"/>
    <dgm:cxn modelId="{A474FB38-1BCE-B64C-B26B-3819E3EB1EBC}" type="presParOf" srcId="{CDD8C1CC-0965-1146-AD15-5C303D7E6DEE}" destId="{8F7D5B82-800C-DD4C-949A-3D5B2852DDC5}" srcOrd="0" destOrd="0" presId="urn:microsoft.com/office/officeart/2005/8/layout/radial2"/>
    <dgm:cxn modelId="{1223C8FF-C50F-B342-B3A1-7ADC60B9729A}" type="presParOf" srcId="{8F7D5B82-800C-DD4C-949A-3D5B2852DDC5}" destId="{D4251264-F856-8D41-A358-76D255D2977D}" srcOrd="0" destOrd="0" presId="urn:microsoft.com/office/officeart/2005/8/layout/radial2"/>
    <dgm:cxn modelId="{02FEE9B2-E8C1-BA48-A235-BDA1BFAB477C}" type="presParOf" srcId="{8F7D5B82-800C-DD4C-949A-3D5B2852DDC5}" destId="{8DD9AAD1-E188-AE40-AEF5-131CFBABAA67}" srcOrd="1" destOrd="0" presId="urn:microsoft.com/office/officeart/2005/8/layout/radial2"/>
    <dgm:cxn modelId="{2A121D4D-7E58-D54B-A1EE-E94CF01F7A39}" type="presParOf" srcId="{CDD8C1CC-0965-1146-AD15-5C303D7E6DEE}" destId="{249D2F9C-C296-7C4E-8055-898A5266B288}" srcOrd="1" destOrd="0" presId="urn:microsoft.com/office/officeart/2005/8/layout/radial2"/>
    <dgm:cxn modelId="{1D0D1462-A59F-AA48-A963-D62A4C1EA85E}" type="presParOf" srcId="{CDD8C1CC-0965-1146-AD15-5C303D7E6DEE}" destId="{78B879B6-6DBA-E348-BF0D-36CB3D344EDE}" srcOrd="2" destOrd="0" presId="urn:microsoft.com/office/officeart/2005/8/layout/radial2"/>
    <dgm:cxn modelId="{7D4DC1A4-92D0-B149-AF9B-D0CC6B9732CC}" type="presParOf" srcId="{78B879B6-6DBA-E348-BF0D-36CB3D344EDE}" destId="{A3B51307-BC2B-E348-BBD5-A7A62051C645}" srcOrd="0" destOrd="0" presId="urn:microsoft.com/office/officeart/2005/8/layout/radial2"/>
    <dgm:cxn modelId="{D3E59F3B-196B-C543-9E5A-D0D36BC807CD}" type="presParOf" srcId="{78B879B6-6DBA-E348-BF0D-36CB3D344EDE}" destId="{1DBC5F99-C1CA-2540-B475-615947BDCE9D}" srcOrd="1" destOrd="0" presId="urn:microsoft.com/office/officeart/2005/8/layout/radial2"/>
    <dgm:cxn modelId="{A7F82CB7-249C-B14C-827B-6327B0A92A94}" type="presParOf" srcId="{CDD8C1CC-0965-1146-AD15-5C303D7E6DEE}" destId="{163C90DA-B091-F640-BD13-5BF7EE771CA2}" srcOrd="3" destOrd="0" presId="urn:microsoft.com/office/officeart/2005/8/layout/radial2"/>
    <dgm:cxn modelId="{9DD14F3C-92D4-EC44-86B5-3D81DBE80D5F}" type="presParOf" srcId="{CDD8C1CC-0965-1146-AD15-5C303D7E6DEE}" destId="{F2DF7BF4-E109-C844-AA6A-594F86D656A3}" srcOrd="4" destOrd="0" presId="urn:microsoft.com/office/officeart/2005/8/layout/radial2"/>
    <dgm:cxn modelId="{2AF3D9E3-2762-3F42-927F-0ADA441B62DE}" type="presParOf" srcId="{F2DF7BF4-E109-C844-AA6A-594F86D656A3}" destId="{B2261276-86FE-8041-BD0F-6A60C02100C5}" srcOrd="0" destOrd="0" presId="urn:microsoft.com/office/officeart/2005/8/layout/radial2"/>
    <dgm:cxn modelId="{B1BD66A8-FB29-CE48-A4B7-B40F3F75D7ED}" type="presParOf" srcId="{F2DF7BF4-E109-C844-AA6A-594F86D656A3}" destId="{1CBEA02C-F14D-CD48-92BD-A3B238A168FA}" srcOrd="1" destOrd="0" presId="urn:microsoft.com/office/officeart/2005/8/layout/radial2"/>
    <dgm:cxn modelId="{27DBA36D-71C6-0B42-AB62-D13619D418CC}" type="presParOf" srcId="{CDD8C1CC-0965-1146-AD15-5C303D7E6DEE}" destId="{C3A90424-BF21-B34F-845B-AB21D6BDB4F9}" srcOrd="5" destOrd="0" presId="urn:microsoft.com/office/officeart/2005/8/layout/radial2"/>
    <dgm:cxn modelId="{E26367EC-1392-6D4A-A936-D5FE2E12CF43}" type="presParOf" srcId="{CDD8C1CC-0965-1146-AD15-5C303D7E6DEE}" destId="{651C4077-3CFA-8C4F-82E1-0FC78CC1A609}" srcOrd="6" destOrd="0" presId="urn:microsoft.com/office/officeart/2005/8/layout/radial2"/>
    <dgm:cxn modelId="{A640B2D6-C157-0A48-AAE6-45E43305FE70}" type="presParOf" srcId="{651C4077-3CFA-8C4F-82E1-0FC78CC1A609}" destId="{1CB1E365-D1DF-A54C-88A1-C10AEB77DCC4}" srcOrd="0" destOrd="0" presId="urn:microsoft.com/office/officeart/2005/8/layout/radial2"/>
    <dgm:cxn modelId="{69ABA74C-0730-1C4D-BCBA-872D8A5BF5B6}" type="presParOf" srcId="{651C4077-3CFA-8C4F-82E1-0FC78CC1A609}" destId="{D6DE2C9F-D07A-454A-8DE6-598FB20D5109}" srcOrd="1" destOrd="0" presId="urn:microsoft.com/office/officeart/2005/8/layout/radial2"/>
    <dgm:cxn modelId="{3777250E-75F4-5A43-AA6B-DEFB41516B5B}" type="presParOf" srcId="{CDD8C1CC-0965-1146-AD15-5C303D7E6DEE}" destId="{FA635D5F-EA43-AB4B-B4FA-1BA93A8C9CFD}" srcOrd="7" destOrd="0" presId="urn:microsoft.com/office/officeart/2005/8/layout/radial2"/>
    <dgm:cxn modelId="{BC1211C9-F8E1-1344-8434-B8FB691603EC}" type="presParOf" srcId="{CDD8C1CC-0965-1146-AD15-5C303D7E6DEE}" destId="{CA1AD680-D69C-C743-9682-3634928B7F36}" srcOrd="8" destOrd="0" presId="urn:microsoft.com/office/officeart/2005/8/layout/radial2"/>
    <dgm:cxn modelId="{65DFD8F1-4307-5042-AC9A-7E90B5159F52}" type="presParOf" srcId="{CA1AD680-D69C-C743-9682-3634928B7F36}" destId="{4973DED6-338C-F246-BA0C-9E2391F73476}" srcOrd="0" destOrd="0" presId="urn:microsoft.com/office/officeart/2005/8/layout/radial2"/>
    <dgm:cxn modelId="{D58717DB-1947-B642-A5DE-711A2627FA8B}" type="presParOf" srcId="{CA1AD680-D69C-C743-9682-3634928B7F36}" destId="{68DCA589-D978-184D-BF89-13F3FF0AD0EB}" srcOrd="1" destOrd="0" presId="urn:microsoft.com/office/officeart/2005/8/layout/radial2"/>
    <dgm:cxn modelId="{BF779932-FB3E-3842-A65E-44BFE2CCE585}" type="presParOf" srcId="{CDD8C1CC-0965-1146-AD15-5C303D7E6DEE}" destId="{DA45DE2B-A924-E843-8007-2B7B5BD23D19}" srcOrd="9" destOrd="0" presId="urn:microsoft.com/office/officeart/2005/8/layout/radial2"/>
    <dgm:cxn modelId="{68B4CA7E-B076-4043-A89C-CE4EFBB0F8ED}" type="presParOf" srcId="{CDD8C1CC-0965-1146-AD15-5C303D7E6DEE}" destId="{4E7DF41F-F652-994D-82F7-42B41A576176}" srcOrd="10" destOrd="0" presId="urn:microsoft.com/office/officeart/2005/8/layout/radial2"/>
    <dgm:cxn modelId="{70B20C06-95DC-D643-A70F-4A30D0B198EA}" type="presParOf" srcId="{4E7DF41F-F652-994D-82F7-42B41A576176}" destId="{BFD124CB-5357-B843-9CB4-5E681A7DFC4F}" srcOrd="0" destOrd="0" presId="urn:microsoft.com/office/officeart/2005/8/layout/radial2"/>
    <dgm:cxn modelId="{B516CDD0-F3BA-484D-ACFF-C86A9670F43E}" type="presParOf" srcId="{4E7DF41F-F652-994D-82F7-42B41A576176}" destId="{843619DA-47EA-8440-B1BC-277A0B2E221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5B40F-3DC3-A243-B1D2-02FAF271AA9F}">
      <dsp:nvSpPr>
        <dsp:cNvPr id="0" name=""/>
        <dsp:cNvSpPr/>
      </dsp:nvSpPr>
      <dsp:spPr>
        <a:xfrm rot="10800000">
          <a:off x="1670828" y="45"/>
          <a:ext cx="5882346" cy="75673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Introduction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Fundamental Questions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Expected Results</a:t>
          </a:r>
        </a:p>
      </dsp:txBody>
      <dsp:txXfrm rot="10800000">
        <a:off x="1860012" y="45"/>
        <a:ext cx="5693162" cy="756737"/>
      </dsp:txXfrm>
    </dsp:sp>
    <dsp:sp modelId="{E076F36E-ACFB-664A-84B9-417785C99838}">
      <dsp:nvSpPr>
        <dsp:cNvPr id="0" name=""/>
        <dsp:cNvSpPr/>
      </dsp:nvSpPr>
      <dsp:spPr>
        <a:xfrm>
          <a:off x="1292459" y="45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3EE9-640E-8949-8633-7838962D8F32}">
      <dsp:nvSpPr>
        <dsp:cNvPr id="0" name=""/>
        <dsp:cNvSpPr/>
      </dsp:nvSpPr>
      <dsp:spPr>
        <a:xfrm rot="10800000">
          <a:off x="1670828" y="982675"/>
          <a:ext cx="5882346" cy="756737"/>
        </a:xfrm>
        <a:prstGeom prst="homePlate">
          <a:avLst/>
        </a:prstGeom>
        <a:solidFill>
          <a:schemeClr val="accent3">
            <a:hueOff val="1126616"/>
            <a:satOff val="-3715"/>
            <a:lumOff val="189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Model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MOBIL</a:t>
          </a:r>
        </a:p>
      </dsp:txBody>
      <dsp:txXfrm rot="10800000">
        <a:off x="1860012" y="982675"/>
        <a:ext cx="5693162" cy="756737"/>
      </dsp:txXfrm>
    </dsp:sp>
    <dsp:sp modelId="{ADABF73B-3442-6D4C-A271-F74376F00F13}">
      <dsp:nvSpPr>
        <dsp:cNvPr id="0" name=""/>
        <dsp:cNvSpPr/>
      </dsp:nvSpPr>
      <dsp:spPr>
        <a:xfrm>
          <a:off x="1292459" y="982675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8ED5E-3A2F-624F-AC0F-E614B063383D}">
      <dsp:nvSpPr>
        <dsp:cNvPr id="0" name=""/>
        <dsp:cNvSpPr/>
      </dsp:nvSpPr>
      <dsp:spPr>
        <a:xfrm rot="10800000">
          <a:off x="1670828" y="1965304"/>
          <a:ext cx="5882346" cy="756737"/>
        </a:xfrm>
        <a:prstGeom prst="homePlate">
          <a:avLst/>
        </a:prstGeom>
        <a:solidFill>
          <a:schemeClr val="accent3">
            <a:hueOff val="2253232"/>
            <a:satOff val="-7430"/>
            <a:lumOff val="379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Implementation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idk</a:t>
          </a:r>
        </a:p>
      </dsp:txBody>
      <dsp:txXfrm rot="10800000">
        <a:off x="1860012" y="1965304"/>
        <a:ext cx="5693162" cy="756737"/>
      </dsp:txXfrm>
    </dsp:sp>
    <dsp:sp modelId="{A287A4A4-2449-1D4A-859D-6F887370AACD}">
      <dsp:nvSpPr>
        <dsp:cNvPr id="0" name=""/>
        <dsp:cNvSpPr/>
      </dsp:nvSpPr>
      <dsp:spPr>
        <a:xfrm>
          <a:off x="1292459" y="1965304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F3A5A-D185-1844-8691-A07F21BD6F05}">
      <dsp:nvSpPr>
        <dsp:cNvPr id="0" name=""/>
        <dsp:cNvSpPr/>
      </dsp:nvSpPr>
      <dsp:spPr>
        <a:xfrm rot="10800000">
          <a:off x="1670828" y="2947934"/>
          <a:ext cx="5882346" cy="756737"/>
        </a:xfrm>
        <a:prstGeom prst="homePlate">
          <a:avLst/>
        </a:prstGeom>
        <a:solidFill>
          <a:schemeClr val="accent3">
            <a:hueOff val="3379848"/>
            <a:satOff val="-11145"/>
            <a:lumOff val="568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Results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yes pls</a:t>
          </a:r>
        </a:p>
      </dsp:txBody>
      <dsp:txXfrm rot="10800000">
        <a:off x="1860012" y="2947934"/>
        <a:ext cx="5693162" cy="756737"/>
      </dsp:txXfrm>
    </dsp:sp>
    <dsp:sp modelId="{B4DAB6E0-E1BD-7F44-BB95-AD2FC5F9489C}">
      <dsp:nvSpPr>
        <dsp:cNvPr id="0" name=""/>
        <dsp:cNvSpPr/>
      </dsp:nvSpPr>
      <dsp:spPr>
        <a:xfrm>
          <a:off x="1292459" y="2947934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5540-1C94-5E42-8B06-C8D3F1437F57}">
      <dsp:nvSpPr>
        <dsp:cNvPr id="0" name=""/>
        <dsp:cNvSpPr/>
      </dsp:nvSpPr>
      <dsp:spPr>
        <a:xfrm>
          <a:off x="0" y="0"/>
          <a:ext cx="887328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EAB0-82AE-B34C-9F82-990264D197D5}">
      <dsp:nvSpPr>
        <dsp:cNvPr id="0" name=""/>
        <dsp:cNvSpPr/>
      </dsp:nvSpPr>
      <dsp:spPr>
        <a:xfrm>
          <a:off x="0" y="0"/>
          <a:ext cx="1774656" cy="1734380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Fundamental Questions</a:t>
          </a:r>
        </a:p>
      </dsp:txBody>
      <dsp:txXfrm>
        <a:off x="0" y="0"/>
        <a:ext cx="1774656" cy="1734380"/>
      </dsp:txXfrm>
    </dsp:sp>
    <dsp:sp modelId="{51F52852-FF11-1B44-B4BB-2C24120135F2}">
      <dsp:nvSpPr>
        <dsp:cNvPr id="0" name=""/>
        <dsp:cNvSpPr/>
      </dsp:nvSpPr>
      <dsp:spPr>
        <a:xfrm>
          <a:off x="1907755" y="27099"/>
          <a:ext cx="6965527" cy="541993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1907755" y="27099"/>
        <a:ext cx="6965527" cy="541993"/>
      </dsp:txXfrm>
    </dsp:sp>
    <dsp:sp modelId="{3A76B75E-2211-8149-B76B-1FABC3C56946}">
      <dsp:nvSpPr>
        <dsp:cNvPr id="0" name=""/>
        <dsp:cNvSpPr/>
      </dsp:nvSpPr>
      <dsp:spPr>
        <a:xfrm>
          <a:off x="1774656" y="569093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5086D-05F7-AF4D-A7AB-EC2BD97F3928}">
      <dsp:nvSpPr>
        <dsp:cNvPr id="0" name=""/>
        <dsp:cNvSpPr/>
      </dsp:nvSpPr>
      <dsp:spPr>
        <a:xfrm>
          <a:off x="1907755" y="596193"/>
          <a:ext cx="6965527" cy="541993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1907755" y="596193"/>
        <a:ext cx="6965527" cy="541993"/>
      </dsp:txXfrm>
    </dsp:sp>
    <dsp:sp modelId="{D20AE808-44BA-C340-B444-EF5533896464}">
      <dsp:nvSpPr>
        <dsp:cNvPr id="0" name=""/>
        <dsp:cNvSpPr/>
      </dsp:nvSpPr>
      <dsp:spPr>
        <a:xfrm>
          <a:off x="1774656" y="1138186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16148-495A-DC4D-B0E6-F0C45CFF9AFD}">
      <dsp:nvSpPr>
        <dsp:cNvPr id="0" name=""/>
        <dsp:cNvSpPr/>
      </dsp:nvSpPr>
      <dsp:spPr>
        <a:xfrm>
          <a:off x="1907755" y="1165286"/>
          <a:ext cx="6965527" cy="541993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1907755" y="1165286"/>
        <a:ext cx="6965527" cy="541993"/>
      </dsp:txXfrm>
    </dsp:sp>
    <dsp:sp modelId="{91C8CBDE-9C9E-CD40-9803-A16776D08419}">
      <dsp:nvSpPr>
        <dsp:cNvPr id="0" name=""/>
        <dsp:cNvSpPr/>
      </dsp:nvSpPr>
      <dsp:spPr>
        <a:xfrm>
          <a:off x="1774656" y="1707280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4CD68-3F51-6648-89E8-5BD8002B7095}">
      <dsp:nvSpPr>
        <dsp:cNvPr id="0" name=""/>
        <dsp:cNvSpPr/>
      </dsp:nvSpPr>
      <dsp:spPr>
        <a:xfrm>
          <a:off x="0" y="1734380"/>
          <a:ext cx="8873283" cy="0"/>
        </a:xfrm>
        <a:prstGeom prst="line">
          <a:avLst/>
        </a:prstGeom>
        <a:solidFill>
          <a:schemeClr val="accent3">
            <a:hueOff val="3379848"/>
            <a:satOff val="-11145"/>
            <a:lumOff val="5685"/>
            <a:alphaOff val="0"/>
          </a:schemeClr>
        </a:solid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ED0FB-EAD5-7549-83E7-2E5AC2F2ED97}">
      <dsp:nvSpPr>
        <dsp:cNvPr id="0" name=""/>
        <dsp:cNvSpPr/>
      </dsp:nvSpPr>
      <dsp:spPr>
        <a:xfrm>
          <a:off x="0" y="1734380"/>
          <a:ext cx="1774656" cy="1734380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Expected Results</a:t>
          </a:r>
        </a:p>
      </dsp:txBody>
      <dsp:txXfrm>
        <a:off x="0" y="1734380"/>
        <a:ext cx="1774656" cy="1734380"/>
      </dsp:txXfrm>
    </dsp:sp>
    <dsp:sp modelId="{6E3BF20F-79E9-7E43-9D75-3A0CDCD16ACE}">
      <dsp:nvSpPr>
        <dsp:cNvPr id="0" name=""/>
        <dsp:cNvSpPr/>
      </dsp:nvSpPr>
      <dsp:spPr>
        <a:xfrm>
          <a:off x="1907755" y="1774690"/>
          <a:ext cx="6965527" cy="806215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 dirty="0"/>
        </a:p>
      </dsp:txBody>
      <dsp:txXfrm>
        <a:off x="1907755" y="1774690"/>
        <a:ext cx="6965527" cy="806215"/>
      </dsp:txXfrm>
    </dsp:sp>
    <dsp:sp modelId="{26E2B328-3D25-AC49-9BE8-2DB8E886096E}">
      <dsp:nvSpPr>
        <dsp:cNvPr id="0" name=""/>
        <dsp:cNvSpPr/>
      </dsp:nvSpPr>
      <dsp:spPr>
        <a:xfrm>
          <a:off x="1774656" y="2580906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26473-9CA0-0848-9C9F-4393D93589B9}">
      <dsp:nvSpPr>
        <dsp:cNvPr id="0" name=""/>
        <dsp:cNvSpPr/>
      </dsp:nvSpPr>
      <dsp:spPr>
        <a:xfrm>
          <a:off x="1907755" y="2621217"/>
          <a:ext cx="6965527" cy="806215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 dirty="0"/>
        </a:p>
      </dsp:txBody>
      <dsp:txXfrm>
        <a:off x="1907755" y="2621217"/>
        <a:ext cx="6965527" cy="806215"/>
      </dsp:txXfrm>
    </dsp:sp>
    <dsp:sp modelId="{430D5CAB-ED85-834B-BFAF-6D0A69F43E80}">
      <dsp:nvSpPr>
        <dsp:cNvPr id="0" name=""/>
        <dsp:cNvSpPr/>
      </dsp:nvSpPr>
      <dsp:spPr>
        <a:xfrm>
          <a:off x="1774656" y="3427432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5DE2B-A924-E843-8007-2B7B5BD23D19}">
      <dsp:nvSpPr>
        <dsp:cNvPr id="0" name=""/>
        <dsp:cNvSpPr/>
      </dsp:nvSpPr>
      <dsp:spPr>
        <a:xfrm rot="3371481">
          <a:off x="4287611" y="3474976"/>
          <a:ext cx="1414524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414524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35D5F-EA43-AB4B-B4FA-1BA93A8C9CFD}">
      <dsp:nvSpPr>
        <dsp:cNvPr id="0" name=""/>
        <dsp:cNvSpPr/>
      </dsp:nvSpPr>
      <dsp:spPr>
        <a:xfrm rot="1740180">
          <a:off x="4680940" y="2980206"/>
          <a:ext cx="1268843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268843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0424-BF21-B34F-845B-AB21D6BDB4F9}">
      <dsp:nvSpPr>
        <dsp:cNvPr id="0" name=""/>
        <dsp:cNvSpPr/>
      </dsp:nvSpPr>
      <dsp:spPr>
        <a:xfrm>
          <a:off x="4760501" y="2405495"/>
          <a:ext cx="1273265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273265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C90DA-B091-F640-BD13-5BF7EE771CA2}">
      <dsp:nvSpPr>
        <dsp:cNvPr id="0" name=""/>
        <dsp:cNvSpPr/>
      </dsp:nvSpPr>
      <dsp:spPr>
        <a:xfrm rot="19859820">
          <a:off x="4680940" y="1830784"/>
          <a:ext cx="1268843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268843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D2F9C-C296-7C4E-8055-898A5266B288}">
      <dsp:nvSpPr>
        <dsp:cNvPr id="0" name=""/>
        <dsp:cNvSpPr/>
      </dsp:nvSpPr>
      <dsp:spPr>
        <a:xfrm rot="18228519">
          <a:off x="4287611" y="1336014"/>
          <a:ext cx="1414524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414524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9AAD1-E188-AE40-AEF5-131CFBABAA67}">
      <dsp:nvSpPr>
        <dsp:cNvPr id="0" name=""/>
        <dsp:cNvSpPr/>
      </dsp:nvSpPr>
      <dsp:spPr>
        <a:xfrm>
          <a:off x="3590375" y="1727710"/>
          <a:ext cx="1376618" cy="1376618"/>
        </a:xfrm>
        <a:prstGeom prst="ellipse">
          <a:avLst/>
        </a:prstGeom>
        <a:solidFill>
          <a:schemeClr val="accent3"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51307-BC2B-E348-BBD5-A7A62051C645}">
      <dsp:nvSpPr>
        <dsp:cNvPr id="0" name=""/>
        <dsp:cNvSpPr/>
      </dsp:nvSpPr>
      <dsp:spPr>
        <a:xfrm>
          <a:off x="5205217" y="2739"/>
          <a:ext cx="825970" cy="825970"/>
        </a:xfrm>
        <a:prstGeom prst="ellipse">
          <a:avLst/>
        </a:prstGeom>
        <a:solidFill>
          <a:schemeClr val="accent3">
            <a:hueOff val="675970"/>
            <a:satOff val="-2229"/>
            <a:lumOff val="1137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v0</a:t>
          </a:r>
        </a:p>
      </dsp:txBody>
      <dsp:txXfrm>
        <a:off x="5326178" y="123700"/>
        <a:ext cx="584048" cy="584048"/>
      </dsp:txXfrm>
    </dsp:sp>
    <dsp:sp modelId="{1DBC5F99-C1CA-2540-B475-615947BDCE9D}">
      <dsp:nvSpPr>
        <dsp:cNvPr id="0" name=""/>
        <dsp:cNvSpPr/>
      </dsp:nvSpPr>
      <dsp:spPr>
        <a:xfrm>
          <a:off x="6113785" y="2739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Desired Speed</a:t>
          </a:r>
        </a:p>
      </dsp:txBody>
      <dsp:txXfrm>
        <a:off x="6113785" y="2739"/>
        <a:ext cx="1238956" cy="825970"/>
      </dsp:txXfrm>
    </dsp:sp>
    <dsp:sp modelId="{B2261276-86FE-8041-BD0F-6A60C02100C5}">
      <dsp:nvSpPr>
        <dsp:cNvPr id="0" name=""/>
        <dsp:cNvSpPr/>
      </dsp:nvSpPr>
      <dsp:spPr>
        <a:xfrm>
          <a:off x="5818434" y="920482"/>
          <a:ext cx="825970" cy="825970"/>
        </a:xfrm>
        <a:prstGeom prst="ellipse">
          <a:avLst/>
        </a:prstGeom>
        <a:solidFill>
          <a:schemeClr val="accent3">
            <a:hueOff val="1351939"/>
            <a:satOff val="-4458"/>
            <a:lumOff val="2274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T</a:t>
          </a:r>
        </a:p>
      </dsp:txBody>
      <dsp:txXfrm>
        <a:off x="5939395" y="1041443"/>
        <a:ext cx="584048" cy="584048"/>
      </dsp:txXfrm>
    </dsp:sp>
    <dsp:sp modelId="{1CBEA02C-F14D-CD48-92BD-A3B238A168FA}">
      <dsp:nvSpPr>
        <dsp:cNvPr id="0" name=""/>
        <dsp:cNvSpPr/>
      </dsp:nvSpPr>
      <dsp:spPr>
        <a:xfrm>
          <a:off x="6727002" y="920482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Time Headway</a:t>
          </a:r>
        </a:p>
      </dsp:txBody>
      <dsp:txXfrm>
        <a:off x="6727002" y="920482"/>
        <a:ext cx="1238956" cy="825970"/>
      </dsp:txXfrm>
    </dsp:sp>
    <dsp:sp modelId="{1CB1E365-D1DF-A54C-88A1-C10AEB77DCC4}">
      <dsp:nvSpPr>
        <dsp:cNvPr id="0" name=""/>
        <dsp:cNvSpPr/>
      </dsp:nvSpPr>
      <dsp:spPr>
        <a:xfrm>
          <a:off x="6033767" y="2003034"/>
          <a:ext cx="825970" cy="825970"/>
        </a:xfrm>
        <a:prstGeom prst="ellipse">
          <a:avLst/>
        </a:prstGeom>
        <a:solidFill>
          <a:schemeClr val="accent3">
            <a:hueOff val="2027909"/>
            <a:satOff val="-6687"/>
            <a:lumOff val="3411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 </a:t>
          </a:r>
        </a:p>
      </dsp:txBody>
      <dsp:txXfrm>
        <a:off x="6154728" y="2123995"/>
        <a:ext cx="584048" cy="584048"/>
      </dsp:txXfrm>
    </dsp:sp>
    <dsp:sp modelId="{D6DE2C9F-D07A-454A-8DE6-598FB20D5109}">
      <dsp:nvSpPr>
        <dsp:cNvPr id="0" name=""/>
        <dsp:cNvSpPr/>
      </dsp:nvSpPr>
      <dsp:spPr>
        <a:xfrm>
          <a:off x="6942335" y="2003034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 </a:t>
          </a:r>
        </a:p>
      </dsp:txBody>
      <dsp:txXfrm>
        <a:off x="6942335" y="2003034"/>
        <a:ext cx="1238956" cy="825970"/>
      </dsp:txXfrm>
    </dsp:sp>
    <dsp:sp modelId="{4973DED6-338C-F246-BA0C-9E2391F73476}">
      <dsp:nvSpPr>
        <dsp:cNvPr id="0" name=""/>
        <dsp:cNvSpPr/>
      </dsp:nvSpPr>
      <dsp:spPr>
        <a:xfrm>
          <a:off x="5818434" y="3085586"/>
          <a:ext cx="825970" cy="825970"/>
        </a:xfrm>
        <a:prstGeom prst="ellipse">
          <a:avLst/>
        </a:prstGeom>
        <a:solidFill>
          <a:schemeClr val="accent3">
            <a:hueOff val="2703878"/>
            <a:satOff val="-8916"/>
            <a:lumOff val="4548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800" kern="1200" dirty="0"/>
        </a:p>
      </dsp:txBody>
      <dsp:txXfrm>
        <a:off x="5939395" y="3206547"/>
        <a:ext cx="584048" cy="584048"/>
      </dsp:txXfrm>
    </dsp:sp>
    <dsp:sp modelId="{BFD124CB-5357-B843-9CB4-5E681A7DFC4F}">
      <dsp:nvSpPr>
        <dsp:cNvPr id="0" name=""/>
        <dsp:cNvSpPr/>
      </dsp:nvSpPr>
      <dsp:spPr>
        <a:xfrm>
          <a:off x="5205217" y="4003329"/>
          <a:ext cx="825970" cy="825970"/>
        </a:xfrm>
        <a:prstGeom prst="ellipse">
          <a:avLst/>
        </a:prstGeom>
        <a:solidFill>
          <a:schemeClr val="accent3">
            <a:hueOff val="3379848"/>
            <a:satOff val="-11145"/>
            <a:lumOff val="568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800" kern="1200" dirty="0"/>
        </a:p>
      </dsp:txBody>
      <dsp:txXfrm>
        <a:off x="5326178" y="4124290"/>
        <a:ext cx="584048" cy="584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9081E-7E56-8C42-A301-9F992E89FD32}" type="datetimeFigureOut">
              <a:rPr lang="en-CH" smtClean="0"/>
              <a:t>02.12.20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EE0A3-C29D-054F-999F-F783C4B879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915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01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46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06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3.svg"/><Relationship Id="rId5" Type="http://schemas.openxmlformats.org/officeDocument/2006/relationships/diagramData" Target="../diagrams/data3.xml"/><Relationship Id="rId10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818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2214C-B857-EB48-8663-8775FBAEBAE9}"/>
              </a:ext>
            </a:extLst>
          </p:cNvPr>
          <p:cNvSpPr/>
          <p:nvPr/>
        </p:nvSpPr>
        <p:spPr>
          <a:xfrm>
            <a:off x="-1280160" y="-718456"/>
            <a:ext cx="14173200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alpha val="90000"/>
                </a:schemeClr>
              </a:gs>
              <a:gs pos="57000">
                <a:srgbClr val="000000">
                  <a:alpha val="40000"/>
                </a:srgbClr>
              </a:gs>
              <a:gs pos="63000">
                <a:schemeClr val="bg1">
                  <a:alpha val="22000"/>
                </a:schemeClr>
              </a:gs>
              <a:gs pos="34000">
                <a:srgbClr val="000000">
                  <a:alpha val="98000"/>
                </a:srgbClr>
              </a:gs>
              <a:gs pos="44000">
                <a:srgbClr val="000000">
                  <a:alpha val="74000"/>
                </a:srgbClr>
              </a:gs>
              <a:gs pos="51000">
                <a:srgbClr val="000000">
                  <a:alpha val="59000"/>
                </a:srgbClr>
              </a:gs>
              <a:gs pos="71000">
                <a:srgbClr val="000000">
                  <a:alpha val="10000"/>
                </a:srgbClr>
              </a:gs>
              <a:gs pos="82000">
                <a:srgbClr val="000000">
                  <a:alpha val="2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340300"/>
            <a:ext cx="6936074" cy="3204134"/>
          </a:xfrm>
          <a:ln>
            <a:noFill/>
          </a:ln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Effects of a general speed limit on multi-lane highway throughput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4CF680-271F-754F-B59F-32A9DD06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6184077" cy="1208141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Diego De los Santos, Daniel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Nezamabadi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, Natalie Suter,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Róbert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Veres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, Victor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Vitéz</a:t>
            </a:r>
            <a:endParaRPr lang="en-CH" sz="2000" dirty="0">
              <a:solidFill>
                <a:schemeClr val="tx2"/>
              </a:solidFill>
              <a:latin typeface="Century" panose="020406040505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06F977-76E4-0E4D-9044-3F6B52140D0C}"/>
              </a:ext>
            </a:extLst>
          </p:cNvPr>
          <p:cNvCxnSpPr/>
          <p:nvPr/>
        </p:nvCxnSpPr>
        <p:spPr>
          <a:xfrm>
            <a:off x="592280" y="4544434"/>
            <a:ext cx="3734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34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818" y="1024835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Results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6752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Results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05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2214C-B857-EB48-8663-8775FBAEBAE9}"/>
              </a:ext>
            </a:extLst>
          </p:cNvPr>
          <p:cNvSpPr/>
          <p:nvPr/>
        </p:nvSpPr>
        <p:spPr>
          <a:xfrm>
            <a:off x="-37041654" y="-1108473"/>
            <a:ext cx="35996880" cy="190064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alpha val="90000"/>
                </a:schemeClr>
              </a:gs>
              <a:gs pos="57000">
                <a:srgbClr val="000000">
                  <a:alpha val="40000"/>
                </a:srgbClr>
              </a:gs>
              <a:gs pos="63000">
                <a:schemeClr val="bg1">
                  <a:alpha val="22000"/>
                </a:schemeClr>
              </a:gs>
              <a:gs pos="34000">
                <a:srgbClr val="000000">
                  <a:alpha val="98000"/>
                </a:srgbClr>
              </a:gs>
              <a:gs pos="44000">
                <a:srgbClr val="000000">
                  <a:alpha val="74000"/>
                </a:srgbClr>
              </a:gs>
              <a:gs pos="51000">
                <a:srgbClr val="000000">
                  <a:alpha val="59000"/>
                </a:srgbClr>
              </a:gs>
              <a:gs pos="71000">
                <a:srgbClr val="000000">
                  <a:alpha val="10000"/>
                </a:srgbClr>
              </a:gs>
              <a:gs pos="82000">
                <a:srgbClr val="000000">
                  <a:alpha val="2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-1602067"/>
            <a:ext cx="10429506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Effects of a general speed limit on multi-lane highway throughput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4CF680-271F-754F-B59F-32A9DD06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8394755"/>
            <a:ext cx="5829514" cy="12081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Diego De los Santos, Daniel </a:t>
            </a:r>
            <a:r>
              <a:rPr lang="en-GB" dirty="0" err="1"/>
              <a:t>Nezamabadi</a:t>
            </a:r>
            <a:r>
              <a:rPr lang="en-GB" dirty="0"/>
              <a:t>, Natalie Suter, </a:t>
            </a:r>
            <a:r>
              <a:rPr lang="en-GB" dirty="0" err="1"/>
              <a:t>Róbert</a:t>
            </a:r>
            <a:r>
              <a:rPr lang="en-GB" dirty="0"/>
              <a:t> </a:t>
            </a:r>
            <a:r>
              <a:rPr lang="en-GB" dirty="0" err="1"/>
              <a:t>Veres</a:t>
            </a:r>
            <a:r>
              <a:rPr lang="en-GB" dirty="0"/>
              <a:t>, Victor </a:t>
            </a:r>
            <a:r>
              <a:rPr lang="en-GB" dirty="0" err="1"/>
              <a:t>Vitéz</a:t>
            </a:r>
            <a:endParaRPr lang="en-CH"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788FD7-DAAC-C64B-865D-C6AEBA528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235016"/>
              </p:ext>
            </p:extLst>
          </p:nvPr>
        </p:nvGraphicFramePr>
        <p:xfrm>
          <a:off x="0" y="2036640"/>
          <a:ext cx="8845634" cy="370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622A7834-4456-D545-94E6-C9F9BDA1A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3718" y="2190097"/>
            <a:ext cx="536220" cy="536220"/>
          </a:xfrm>
          <a:prstGeom prst="rect">
            <a:avLst/>
          </a:prstGeom>
        </p:spPr>
      </p:pic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85A8FB95-1353-4C41-91DE-C1EBD99B4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3718" y="3160890"/>
            <a:ext cx="536220" cy="536220"/>
          </a:xfrm>
          <a:prstGeom prst="rect">
            <a:avLst/>
          </a:prstGeom>
        </p:spPr>
      </p:pic>
      <p:pic>
        <p:nvPicPr>
          <p:cNvPr id="11" name="Graphic 10" descr="Car">
            <a:extLst>
              <a:ext uri="{FF2B5EF4-FFF2-40B4-BE49-F238E27FC236}">
                <a16:creationId xmlns:a16="http://schemas.microsoft.com/office/drawing/2014/main" id="{57E5C811-5BDF-184E-9A1F-F3FA641FAB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3718" y="4150183"/>
            <a:ext cx="536220" cy="536220"/>
          </a:xfrm>
          <a:prstGeom prst="rect">
            <a:avLst/>
          </a:prstGeom>
        </p:spPr>
      </p:pic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3718" y="5139476"/>
            <a:ext cx="536220" cy="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0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76F36E-ACFB-664A-84B9-417785C99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C5B40F-3DC3-A243-B1D2-02FAF271A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ABF73B-3442-6D4C-A271-F74376F00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E93EE9-640E-8949-8633-7838962D8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87A4A4-2449-1D4A-859D-6F887370A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A8ED5E-3A2F-624F-AC0F-E614B0633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DAB6E0-E1BD-7F44-BB95-AD2FC5F94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F3A5A-D185-1844-8691-A07F21BD6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625683"/>
            <a:ext cx="3945164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Introduction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7328" y="5139476"/>
            <a:ext cx="536220" cy="53622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675A86-0969-AC44-9BF5-AB36A4082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517960"/>
              </p:ext>
            </p:extLst>
          </p:nvPr>
        </p:nvGraphicFramePr>
        <p:xfrm>
          <a:off x="1185116" y="2017640"/>
          <a:ext cx="8873283" cy="34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98500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0A25540-1C94-5E42-8B06-C8D3F1437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9EEAB0-82AE-B34C-9F82-990264D19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76B75E-2211-8149-B76B-1FABC3C56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F52852-FF11-1B44-B4BB-2C2412013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0AE808-44BA-C340-B444-EF5533896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E5086D-05F7-AF4D-A7AB-EC2BD97F3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1C8CBDE-9C9E-CD40-9803-A16776D08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9F16148-495A-DC4D-B0E6-F0C45CFF9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3A4CD68-3F51-6648-89E8-5BD8002B7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8ED0FB-EAD5-7549-83E7-2E5AC2F2E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6E2B328-3D25-AC49-9BE8-2DB8E8860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E3BF20F-79E9-7E43-9D75-3A0CDCD16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0D5CAB-ED85-834B-BFAF-6D0A69F43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F26473-9CA0-0848-9C9F-4393D9358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The Model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6323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Intelligent Driver Model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252" y="340588"/>
            <a:ext cx="1400268" cy="140026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B0CD36-2994-3945-8FF8-B728DD5EB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3436"/>
              </p:ext>
            </p:extLst>
          </p:nvPr>
        </p:nvGraphicFramePr>
        <p:xfrm>
          <a:off x="-1574121" y="1740856"/>
          <a:ext cx="11771667" cy="483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EE4E17CC-CD4F-C749-ADD4-3C3B0487A5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3602" y="3567730"/>
            <a:ext cx="1178292" cy="11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5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DD9AAD1-E188-AE40-AEF5-131CFBABA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49D2F9C-C296-7C4E-8055-898A5266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B51307-BC2B-E348-BBD5-A7A62051C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C5F99-C1CA-2540-B475-615947BDC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3C90DA-B091-F640-BD13-5BF7EE771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261276-86FE-8041-BD0F-6A60C0210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BEA02C-F14D-CD48-92BD-A3B238A16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A90424-BF21-B34F-845B-AB21D6BDB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B1E365-D1DF-A54C-88A1-C10AEB77D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DE2C9F-D07A-454A-8DE6-598FB20D5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635D5F-EA43-AB4B-B4FA-1BA93A8C9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73DED6-338C-F246-BA0C-9E2391F73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45DE2B-A924-E843-8007-2B7B5BD23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D124CB-5357-B843-9CB4-5E681A7DF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Intelligent Driver Model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252" y="340588"/>
            <a:ext cx="1400268" cy="14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52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MOBIL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9570" y="340588"/>
            <a:ext cx="1400268" cy="14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5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10" y="1084470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Implementation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4555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Implementation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31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166</Words>
  <Application>Microsoft Macintosh PowerPoint</Application>
  <PresentationFormat>Widescreen</PresentationFormat>
  <Paragraphs>37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</vt:lpstr>
      <vt:lpstr>Office Theme</vt:lpstr>
      <vt:lpstr>Effects of a general speed limit on multi-lane highway throughput</vt:lpstr>
      <vt:lpstr>Effects of a general speed limit on multi-lane highway throughput</vt:lpstr>
      <vt:lpstr>Introduction</vt:lpstr>
      <vt:lpstr>The Model</vt:lpstr>
      <vt:lpstr>Intelligent Driver Model</vt:lpstr>
      <vt:lpstr>Intelligent Driver Model</vt:lpstr>
      <vt:lpstr>MOBIL</vt:lpstr>
      <vt:lpstr>Implementation</vt:lpstr>
      <vt:lpstr>Implementation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a general speed limit on multi-lane highway throughput</dc:title>
  <dc:creator>nataliesuter12@gmail.com</dc:creator>
  <cp:lastModifiedBy>nataliesuter12@gmail.com</cp:lastModifiedBy>
  <cp:revision>4</cp:revision>
  <dcterms:created xsi:type="dcterms:W3CDTF">2020-12-02T21:15:12Z</dcterms:created>
  <dcterms:modified xsi:type="dcterms:W3CDTF">2020-12-02T21:55:53Z</dcterms:modified>
</cp:coreProperties>
</file>