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F4A1-710F-4D41-8879-2E413B7CD962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A498-6800-4569-BFCE-866E29651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44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F4A1-710F-4D41-8879-2E413B7CD962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A498-6800-4569-BFCE-866E29651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32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F4A1-710F-4D41-8879-2E413B7CD962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A498-6800-4569-BFCE-866E29651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81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F4A1-710F-4D41-8879-2E413B7CD962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A498-6800-4569-BFCE-866E29651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2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F4A1-710F-4D41-8879-2E413B7CD962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A498-6800-4569-BFCE-866E29651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37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F4A1-710F-4D41-8879-2E413B7CD962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A498-6800-4569-BFCE-866E29651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01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F4A1-710F-4D41-8879-2E413B7CD962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A498-6800-4569-BFCE-866E29651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08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F4A1-710F-4D41-8879-2E413B7CD962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A498-6800-4569-BFCE-866E29651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03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F4A1-710F-4D41-8879-2E413B7CD962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A498-6800-4569-BFCE-866E29651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39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F4A1-710F-4D41-8879-2E413B7CD962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A498-6800-4569-BFCE-866E29651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21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F4A1-710F-4D41-8879-2E413B7CD962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A498-6800-4569-BFCE-866E29651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55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2F4A1-710F-4D41-8879-2E413B7CD962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9A498-6800-4569-BFCE-866E29651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78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1114" y="2780928"/>
            <a:ext cx="756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/>
              <a:t>2018</a:t>
            </a:r>
            <a:r>
              <a:rPr lang="ko-KR" altLang="en-US" sz="4400" dirty="0" smtClean="0"/>
              <a:t>년 </a:t>
            </a:r>
            <a:r>
              <a:rPr lang="en-US" altLang="ko-KR" sz="4400" dirty="0" smtClean="0"/>
              <a:t>2</a:t>
            </a:r>
            <a:r>
              <a:rPr lang="ko-KR" altLang="en-US" sz="4400" dirty="0" smtClean="0"/>
              <a:t>학기 중간고사</a:t>
            </a:r>
            <a:endParaRPr lang="ko-KR" alt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5111552" y="378904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2WDJ 1701281 </a:t>
            </a:r>
            <a:r>
              <a:rPr lang="ko-KR" altLang="en-US" dirty="0" smtClean="0"/>
              <a:t>최찬민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03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dnflt\Desktop\사진\1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3562223" cy="367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nflt\Desktop\사진\1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17131"/>
            <a:ext cx="3079961" cy="320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0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nflt\Desktop\2번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052736"/>
            <a:ext cx="4465637" cy="9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nflt\Desktop\사진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261" y="1997298"/>
            <a:ext cx="4296842" cy="274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57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C:\Users\dnflt\Desktop\사진\3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9" y="836587"/>
            <a:ext cx="2521000" cy="259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dnflt\Desktop\사진\3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592" y="836712"/>
            <a:ext cx="2530959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dnflt\Desktop\사진\3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22" y="3789040"/>
            <a:ext cx="2787434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dnflt\Desktop\사진\3-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592" y="3783062"/>
            <a:ext cx="2754000" cy="289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4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dnflt\Desktop\사진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340769"/>
            <a:ext cx="3146072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dnflt\Desktop\사진\4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81842"/>
            <a:ext cx="3311213" cy="343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49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C:\Users\dnflt\Desktop\사진\5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284984"/>
            <a:ext cx="2478234" cy="287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dnflt\Desktop\사진\5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996952"/>
            <a:ext cx="2761813" cy="2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901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dnflt\Desktop\사진\5-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11763"/>
            <a:ext cx="4789177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C:\Users\dnflt\Desktop\사진\5-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174" y="3429000"/>
            <a:ext cx="4186283" cy="277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05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0" y="1127125"/>
            <a:ext cx="4292600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0897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8</Words>
  <Application>Microsoft Office PowerPoint</Application>
  <PresentationFormat>화면 슬라이드 쇼(4:3)</PresentationFormat>
  <Paragraphs>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최찬민</dc:creator>
  <cp:lastModifiedBy>최찬민</cp:lastModifiedBy>
  <cp:revision>9</cp:revision>
  <dcterms:created xsi:type="dcterms:W3CDTF">2018-10-25T09:33:08Z</dcterms:created>
  <dcterms:modified xsi:type="dcterms:W3CDTF">2018-10-25T11:54:31Z</dcterms:modified>
</cp:coreProperties>
</file>