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8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99" userDrawn="1">
          <p15:clr>
            <a:srgbClr val="A4A3A4"/>
          </p15:clr>
        </p15:guide>
        <p15:guide id="4" pos="415" userDrawn="1">
          <p15:clr>
            <a:srgbClr val="A4A3A4"/>
          </p15:clr>
        </p15:guide>
        <p15:guide id="5" pos="7219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258" y="96"/>
      </p:cViewPr>
      <p:guideLst>
        <p:guide orient="horz" pos="2160"/>
        <p:guide pos="3840"/>
        <p:guide orient="horz" pos="799"/>
        <p:guide pos="415"/>
        <p:guide pos="7219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CEF2-EDE2-40CE-9E96-6E0511669872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9923-55D8-4A08-98FC-45A0F0DC7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CEF2-EDE2-40CE-9E96-6E0511669872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9923-55D8-4A08-98FC-45A0F0DC7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60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747433" cy="595100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68867" y="365125"/>
            <a:ext cx="7903633" cy="595100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CEF2-EDE2-40CE-9E96-6E0511669872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9923-55D8-4A08-98FC-45A0F0DC7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19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CEF2-EDE2-40CE-9E96-6E0511669872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9923-55D8-4A08-98FC-45A0F0DC7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4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CEF2-EDE2-40CE-9E96-6E0511669872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9923-55D8-4A08-98FC-45A0F0DC7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99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8867" y="1268942"/>
            <a:ext cx="5350933" cy="504719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199" y="1268942"/>
            <a:ext cx="5300133" cy="504719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CEF2-EDE2-40CE-9E96-6E0511669872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9923-55D8-4A08-98FC-45A0F0DC7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01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8867" y="365125"/>
            <a:ext cx="10803466" cy="7270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8868" y="1274758"/>
            <a:ext cx="53287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8868" y="2167467"/>
            <a:ext cx="5328708" cy="402219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199" y="1274766"/>
            <a:ext cx="53001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167467"/>
            <a:ext cx="5300132" cy="402219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CEF2-EDE2-40CE-9E96-6E0511669872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9923-55D8-4A08-98FC-45A0F0DC7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7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CEF2-EDE2-40CE-9E96-6E0511669872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9923-55D8-4A08-98FC-45A0F0DC7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CEF2-EDE2-40CE-9E96-6E0511669872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9923-55D8-4A08-98FC-45A0F0DC7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3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8868" y="457200"/>
            <a:ext cx="410315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7" y="457200"/>
            <a:ext cx="6289145" cy="58504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8868" y="2057399"/>
            <a:ext cx="4103158" cy="42502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CEF2-EDE2-40CE-9E96-6E0511669872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9923-55D8-4A08-98FC-45A0F0DC7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6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8868" y="457200"/>
            <a:ext cx="410315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7" y="457200"/>
            <a:ext cx="6289145" cy="58589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8868" y="2057399"/>
            <a:ext cx="4103158" cy="4258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CEF2-EDE2-40CE-9E96-6E0511669872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49923-55D8-4A08-98FC-45A0F0DC7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5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68867" y="365126"/>
            <a:ext cx="10803466" cy="727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8867" y="1270000"/>
            <a:ext cx="10803466" cy="5037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68867" y="64907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DBA1CEF2-EDE2-40CE-9E96-6E0511669872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53933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29133" y="64907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0BB49923-55D8-4A08-98FC-45A0F0DC7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4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Noto Sans CJK KR Medium" panose="020B0600000000000000" pitchFamily="34" charset="-127"/>
          <a:ea typeface="Noto Sans CJK KR Medium" panose="020B0600000000000000" pitchFamily="34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Noto Sans CJK KR Medium" panose="020B0600000000000000" pitchFamily="34" charset="-127"/>
          <a:ea typeface="Noto Sans CJK KR Medium" panose="020B0600000000000000" pitchFamily="34" charset="-127"/>
          <a:cs typeface="+mn-cs"/>
        </a:defRPr>
      </a:lvl1pPr>
      <a:lvl2pPr marL="457200" indent="0" algn="l" defTabSz="914400" rtl="0" eaLnBrk="1" latinLnBrk="1" hangingPunct="1">
        <a:lnSpc>
          <a:spcPct val="15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914400" indent="0" algn="l" defTabSz="914400" rtl="0" eaLnBrk="1" latinLnBrk="1" hangingPunct="1">
        <a:lnSpc>
          <a:spcPct val="15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371600" indent="0" algn="l" defTabSz="914400" rtl="0" eaLnBrk="1" latinLnBrk="1" hangingPunct="1">
        <a:lnSpc>
          <a:spcPct val="15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1828800" indent="0" algn="l" defTabSz="914400" rtl="0" eaLnBrk="1" latinLnBrk="1" hangingPunct="1">
        <a:lnSpc>
          <a:spcPct val="15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 smtClean="0"/>
              <a:t>Sample Project - </a:t>
            </a:r>
            <a:r>
              <a:rPr lang="en-US" altLang="ko-KR" sz="2800" dirty="0" smtClean="0"/>
              <a:t>2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dirty="0" smtClean="0"/>
              <a:t>Register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2017.9</a:t>
            </a:r>
          </a:p>
          <a:p>
            <a:r>
              <a:rPr lang="en-US" altLang="ko-KR" dirty="0" smtClean="0"/>
              <a:t>kgbsibbi@naver.com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25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 가입 페이지를 가상으로 제작한다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Register </a:t>
            </a:r>
            <a:r>
              <a:rPr lang="ko-KR" altLang="en-US" dirty="0" smtClean="0"/>
              <a:t>버튼은 다음 조건에 활성화 된다</a:t>
            </a:r>
            <a:r>
              <a:rPr lang="en-US" altLang="ko-KR" dirty="0" smtClean="0"/>
              <a:t>.</a:t>
            </a:r>
          </a:p>
          <a:p>
            <a:pPr marL="1371600" lvl="2" indent="-457200">
              <a:buAutoNum type="arabicPeriod"/>
            </a:pPr>
            <a:r>
              <a:rPr lang="en-US" altLang="ko-KR" dirty="0" smtClean="0"/>
              <a:t>id</a:t>
            </a:r>
            <a:r>
              <a:rPr lang="ko-KR" altLang="en-US" dirty="0" smtClean="0"/>
              <a:t>가 한 글자 이상 입력 될 것</a:t>
            </a:r>
            <a:endParaRPr lang="en-US" altLang="ko-KR" dirty="0" smtClean="0"/>
          </a:p>
          <a:p>
            <a:pPr marL="1371600" lvl="2" indent="-457200">
              <a:buAutoNum type="arabicPeriod"/>
            </a:pPr>
            <a:r>
              <a:rPr lang="en-US" altLang="ko-KR" dirty="0" smtClean="0"/>
              <a:t>password</a:t>
            </a:r>
            <a:r>
              <a:rPr lang="ko-KR" altLang="en-US" dirty="0" smtClean="0"/>
              <a:t>가 한 글자 이상 입력 될 것</a:t>
            </a:r>
            <a:endParaRPr lang="en-US" altLang="ko-KR" dirty="0" smtClean="0"/>
          </a:p>
          <a:p>
            <a:pPr marL="1371600" lvl="2" indent="-457200">
              <a:buAutoNum type="arabicPeriod"/>
            </a:pPr>
            <a:r>
              <a:rPr lang="ko-KR" altLang="en-US" dirty="0" smtClean="0"/>
              <a:t>연령을 하나 선택할 것</a:t>
            </a:r>
            <a:endParaRPr lang="en-US" altLang="ko-KR" dirty="0" smtClean="0"/>
          </a:p>
          <a:p>
            <a:pPr marL="1371600" lvl="2" indent="-457200">
              <a:buAutoNum type="arabicPeriod"/>
            </a:pPr>
            <a:r>
              <a:rPr lang="ko-KR" altLang="en-US" dirty="0" smtClean="0"/>
              <a:t>체크 중 </a:t>
            </a:r>
            <a:r>
              <a:rPr lang="en-US" altLang="ko-KR" dirty="0" smtClean="0"/>
              <a:t>End User’s License </a:t>
            </a:r>
            <a:r>
              <a:rPr lang="ko-KR" altLang="en-US" dirty="0" smtClean="0"/>
              <a:t>에 체크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 조건을 하나 만족할 때마다 </a:t>
            </a:r>
            <a:r>
              <a:rPr lang="ko-KR" altLang="en-US" dirty="0" err="1" smtClean="0"/>
              <a:t>프로그래스가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25%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100%</a:t>
            </a:r>
            <a:r>
              <a:rPr lang="ko-KR" altLang="en-US" dirty="0" smtClean="0"/>
              <a:t>일 때 </a:t>
            </a:r>
            <a:r>
              <a:rPr lang="en-US" altLang="ko-KR" dirty="0" smtClean="0"/>
              <a:t>Register </a:t>
            </a:r>
            <a:r>
              <a:rPr lang="ko-KR" altLang="en-US" dirty="0" smtClean="0"/>
              <a:t>버튼 활성화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921" y="365126"/>
            <a:ext cx="35528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4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8867" y="1270000"/>
            <a:ext cx="10791296" cy="503766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아이디를 입력했다가 지우면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한 글자라도 입력 시 </a:t>
            </a:r>
            <a:r>
              <a:rPr lang="en-US" altLang="ko-KR" dirty="0" smtClean="0"/>
              <a:t>25% </a:t>
            </a:r>
            <a:r>
              <a:rPr lang="ko-KR" altLang="en-US" dirty="0" smtClean="0"/>
              <a:t>증가시키고 모두 지울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25% </a:t>
            </a:r>
            <a:r>
              <a:rPr lang="ko-KR" altLang="en-US" dirty="0" smtClean="0"/>
              <a:t>줄임</a:t>
            </a:r>
            <a:endParaRPr lang="en-US" altLang="ko-KR" dirty="0" smtClean="0"/>
          </a:p>
          <a:p>
            <a:r>
              <a:rPr lang="ko-KR" altLang="en-US" dirty="0" smtClean="0"/>
              <a:t>체크를 했다가 취소하면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취소 시 다시 </a:t>
            </a:r>
            <a:r>
              <a:rPr lang="en-US" altLang="ko-KR" dirty="0" smtClean="0"/>
              <a:t>25% </a:t>
            </a:r>
            <a:r>
              <a:rPr lang="ko-KR" altLang="en-US" dirty="0" smtClean="0"/>
              <a:t>감소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09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91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Noto Sans CJK KR Medium</vt:lpstr>
      <vt:lpstr>Noto Sans CJK KR Regular</vt:lpstr>
      <vt:lpstr>Arial</vt:lpstr>
      <vt:lpstr>Office 테마</vt:lpstr>
      <vt:lpstr>Sample Project - 2 Register</vt:lpstr>
      <vt:lpstr>목표</vt:lpstr>
      <vt:lpstr>동작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권기범</dc:creator>
  <cp:lastModifiedBy>user</cp:lastModifiedBy>
  <cp:revision>95</cp:revision>
  <dcterms:created xsi:type="dcterms:W3CDTF">2017-07-13T01:01:04Z</dcterms:created>
  <dcterms:modified xsi:type="dcterms:W3CDTF">2017-09-25T12:55:53Z</dcterms:modified>
</cp:coreProperties>
</file>