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2C2"/>
    <a:srgbClr val="16D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9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6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2ADBCB-47D2-8064-0BFC-A96D1B3973D0}"/>
              </a:ext>
            </a:extLst>
          </p:cNvPr>
          <p:cNvGrpSpPr/>
          <p:nvPr/>
        </p:nvGrpSpPr>
        <p:grpSpPr>
          <a:xfrm>
            <a:off x="276224" y="3428588"/>
            <a:ext cx="11639551" cy="3429000"/>
            <a:chOff x="276225" y="173736"/>
            <a:chExt cx="11639551" cy="3429000"/>
          </a:xfrm>
        </p:grpSpPr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154E7D2A-BE65-8EF9-8A1F-6F14088AD563}"/>
                </a:ext>
              </a:extLst>
            </p:cNvPr>
            <p:cNvSpPr/>
            <p:nvPr/>
          </p:nvSpPr>
          <p:spPr>
            <a:xfrm>
              <a:off x="276225" y="263524"/>
              <a:ext cx="11639550" cy="3339212"/>
            </a:xfrm>
            <a:prstGeom prst="round2SameRect">
              <a:avLst>
                <a:gd name="adj1" fmla="val 4932"/>
                <a:gd name="adj2" fmla="val 0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FCD36D3C-1F39-B69B-ADEB-680DEFB877A7}"/>
                </a:ext>
              </a:extLst>
            </p:cNvPr>
            <p:cNvSpPr/>
            <p:nvPr/>
          </p:nvSpPr>
          <p:spPr>
            <a:xfrm>
              <a:off x="276225" y="677862"/>
              <a:ext cx="11639550" cy="292487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84AE46C-139C-A0FA-9FD8-B0268D53C86A}"/>
                </a:ext>
              </a:extLst>
            </p:cNvPr>
            <p:cNvGrpSpPr/>
            <p:nvPr/>
          </p:nvGrpSpPr>
          <p:grpSpPr>
            <a:xfrm>
              <a:off x="1207919" y="173736"/>
              <a:ext cx="10707857" cy="504126"/>
              <a:chOff x="1325674" y="263524"/>
              <a:chExt cx="8800721" cy="414338"/>
            </a:xfrm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4B2FFE-26E4-E720-B29C-A15F550E81B0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사각형: 둥근 위쪽 모서리 42">
                <a:extLst>
                  <a:ext uri="{FF2B5EF4-FFF2-40B4-BE49-F238E27FC236}">
                    <a16:creationId xmlns:a16="http://schemas.microsoft.com/office/drawing/2014/main" id="{030AB809-1F0F-320A-54D8-048BBB36C5EE}"/>
                  </a:ext>
                </a:extLst>
              </p:cNvPr>
              <p:cNvSpPr/>
              <p:nvPr/>
            </p:nvSpPr>
            <p:spPr>
              <a:xfrm>
                <a:off x="1511412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endPara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55CE65-E496-4979-14C1-055F719CD235}"/>
                </a:ext>
              </a:extLst>
            </p:cNvPr>
            <p:cNvSpPr txBox="1"/>
            <p:nvPr/>
          </p:nvSpPr>
          <p:spPr>
            <a:xfrm>
              <a:off x="302455" y="306894"/>
              <a:ext cx="11199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solidFill>
                    <a:prstClr val="white"/>
                  </a:solidFill>
                </a:rPr>
                <a:t>팀원 소개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CD18CF9-08F1-DB54-811B-C095592ED674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5A0324E-D20D-3C8F-81DF-257150795065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DA68A44-4216-F310-8A7C-47BCFA5F400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53561FA5-A324-30F8-9D14-5F8319E394BA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5E9A6AB2-3D2B-E0EA-E6E7-2847995AE82A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688CB97-5B46-17F0-F214-64F4B83D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6A32C7-1C65-6E45-F304-26807E68D304}"/>
              </a:ext>
            </a:extLst>
          </p:cNvPr>
          <p:cNvSpPr txBox="1"/>
          <p:nvPr/>
        </p:nvSpPr>
        <p:spPr>
          <a:xfrm>
            <a:off x="3327271" y="1849936"/>
            <a:ext cx="5537456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Watchdogs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ko-KR" altLang="en-US" sz="2000" kern="0" dirty="0">
                <a:solidFill>
                  <a:prstClr val="white"/>
                </a:solidFill>
              </a:rPr>
              <a:t>다목적 </a:t>
            </a:r>
            <a:r>
              <a:rPr lang="en-US" altLang="ko-KR" sz="2000" kern="0" dirty="0">
                <a:solidFill>
                  <a:prstClr val="white"/>
                </a:solidFill>
              </a:rPr>
              <a:t>CCTV </a:t>
            </a:r>
            <a:r>
              <a:rPr lang="ko-KR" altLang="en-US" sz="2000" kern="0" dirty="0">
                <a:solidFill>
                  <a:prstClr val="white"/>
                </a:solidFill>
              </a:rPr>
              <a:t>상황제어 시스템</a:t>
            </a:r>
            <a:endParaRPr lang="en-US" altLang="ko-KR" sz="2000" kern="0" dirty="0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9E115F6-7741-4DE4-A662-9FAAD5DA7A08}"/>
              </a:ext>
            </a:extLst>
          </p:cNvPr>
          <p:cNvSpPr/>
          <p:nvPr/>
        </p:nvSpPr>
        <p:spPr>
          <a:xfrm>
            <a:off x="1422398" y="4429921"/>
            <a:ext cx="9127069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장석환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해당내용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김승현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김형은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서규승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조성우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9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en-US" altLang="ko-KR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PPT PRESENTATION </a:t>
                </a:r>
                <a:r>
                  <a:rPr lang="en-US" altLang="ko-KR" sz="7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</a:t>
                </a:r>
                <a:endPara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원호 58">
            <a:extLst>
              <a:ext uri="{FF2B5EF4-FFF2-40B4-BE49-F238E27FC236}">
                <a16:creationId xmlns:a16="http://schemas.microsoft.com/office/drawing/2014/main" id="{E5D6AE58-3847-F87C-07F3-283D1A4D562E}"/>
              </a:ext>
            </a:extLst>
          </p:cNvPr>
          <p:cNvSpPr/>
          <p:nvPr/>
        </p:nvSpPr>
        <p:spPr>
          <a:xfrm>
            <a:off x="1643850" y="1700334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28B2C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D4F2BBEF-6C1A-E179-63E4-6C17B96231B9}"/>
              </a:ext>
            </a:extLst>
          </p:cNvPr>
          <p:cNvSpPr/>
          <p:nvPr/>
        </p:nvSpPr>
        <p:spPr>
          <a:xfrm>
            <a:off x="1702332" y="1758816"/>
            <a:ext cx="2023129" cy="2023129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EFF3FE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7D22A1-42FC-FE93-3F14-63791222B94A}"/>
              </a:ext>
            </a:extLst>
          </p:cNvPr>
          <p:cNvSpPr txBox="1"/>
          <p:nvPr/>
        </p:nvSpPr>
        <p:spPr>
          <a:xfrm>
            <a:off x="936721" y="1764360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F20B1AC0-DA43-3D34-796A-352E31EA71EC}"/>
              </a:ext>
            </a:extLst>
          </p:cNvPr>
          <p:cNvSpPr/>
          <p:nvPr/>
        </p:nvSpPr>
        <p:spPr>
          <a:xfrm>
            <a:off x="5152632" y="1710656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28B2C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E901AE0B-1BEE-C05E-5EA5-BA39156D50A4}"/>
              </a:ext>
            </a:extLst>
          </p:cNvPr>
          <p:cNvSpPr/>
          <p:nvPr/>
        </p:nvSpPr>
        <p:spPr>
          <a:xfrm>
            <a:off x="5211114" y="1769138"/>
            <a:ext cx="2023129" cy="2023129"/>
          </a:xfrm>
          <a:prstGeom prst="arc">
            <a:avLst>
              <a:gd name="adj1" fmla="val 16200000"/>
              <a:gd name="adj2" fmla="val 5422716"/>
            </a:avLst>
          </a:prstGeom>
          <a:solidFill>
            <a:srgbClr val="EFF3FE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C064B4-4253-0987-E35C-2FBC23679EA7}"/>
              </a:ext>
            </a:extLst>
          </p:cNvPr>
          <p:cNvSpPr txBox="1"/>
          <p:nvPr/>
        </p:nvSpPr>
        <p:spPr>
          <a:xfrm>
            <a:off x="4445503" y="1774684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5" name="원호 64">
            <a:extLst>
              <a:ext uri="{FF2B5EF4-FFF2-40B4-BE49-F238E27FC236}">
                <a16:creationId xmlns:a16="http://schemas.microsoft.com/office/drawing/2014/main" id="{A1BA3554-A996-1218-B4D5-0CEA8D8CD923}"/>
              </a:ext>
            </a:extLst>
          </p:cNvPr>
          <p:cNvSpPr/>
          <p:nvPr/>
        </p:nvSpPr>
        <p:spPr>
          <a:xfrm>
            <a:off x="8661413" y="1720980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28B2C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E1F6F659-BC95-AA45-C816-60A7F76EB6F0}"/>
              </a:ext>
            </a:extLst>
          </p:cNvPr>
          <p:cNvSpPr/>
          <p:nvPr/>
        </p:nvSpPr>
        <p:spPr>
          <a:xfrm>
            <a:off x="8719896" y="1779462"/>
            <a:ext cx="2023129" cy="2023129"/>
          </a:xfrm>
          <a:prstGeom prst="arc">
            <a:avLst>
              <a:gd name="adj1" fmla="val 16200000"/>
              <a:gd name="adj2" fmla="val 742434"/>
            </a:avLst>
          </a:prstGeom>
          <a:solidFill>
            <a:srgbClr val="EFF3FE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74BF59-9CCE-B9C5-1CC7-6FE4CB694F44}"/>
              </a:ext>
            </a:extLst>
          </p:cNvPr>
          <p:cNvSpPr txBox="1"/>
          <p:nvPr/>
        </p:nvSpPr>
        <p:spPr>
          <a:xfrm>
            <a:off x="7954285" y="1785006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2F8CAF-6197-E93D-0F29-0A8B92DB63CB}"/>
              </a:ext>
            </a:extLst>
          </p:cNvPr>
          <p:cNvSpPr/>
          <p:nvPr/>
        </p:nvSpPr>
        <p:spPr>
          <a:xfrm>
            <a:off x="1373115" y="4775474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A7146D-0E48-4B86-C1B6-F2BBBF16D562}"/>
              </a:ext>
            </a:extLst>
          </p:cNvPr>
          <p:cNvSpPr/>
          <p:nvPr/>
        </p:nvSpPr>
        <p:spPr>
          <a:xfrm>
            <a:off x="4881897" y="4775473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A087F5-2EE0-4A80-4746-013EB6193AC6}"/>
              </a:ext>
            </a:extLst>
          </p:cNvPr>
          <p:cNvSpPr/>
          <p:nvPr/>
        </p:nvSpPr>
        <p:spPr>
          <a:xfrm>
            <a:off x="8390679" y="4775472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모서리가 둥근 직사각형 66">
            <a:extLst>
              <a:ext uri="{FF2B5EF4-FFF2-40B4-BE49-F238E27FC236}">
                <a16:creationId xmlns:a16="http://schemas.microsoft.com/office/drawing/2014/main" id="{36658C8C-2394-7444-AA3C-9E9CB6E363FD}"/>
              </a:ext>
            </a:extLst>
          </p:cNvPr>
          <p:cNvSpPr/>
          <p:nvPr/>
        </p:nvSpPr>
        <p:spPr>
          <a:xfrm>
            <a:off x="2576271" y="434727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28B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모서리가 둥근 직사각형 67">
            <a:extLst>
              <a:ext uri="{FF2B5EF4-FFF2-40B4-BE49-F238E27FC236}">
                <a16:creationId xmlns:a16="http://schemas.microsoft.com/office/drawing/2014/main" id="{5EE5A931-FC79-95CD-F060-0335CBC7B8AB}"/>
              </a:ext>
            </a:extLst>
          </p:cNvPr>
          <p:cNvSpPr/>
          <p:nvPr/>
        </p:nvSpPr>
        <p:spPr>
          <a:xfrm>
            <a:off x="6132271" y="434727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28B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모서리가 둥근 직사각형 68">
            <a:extLst>
              <a:ext uri="{FF2B5EF4-FFF2-40B4-BE49-F238E27FC236}">
                <a16:creationId xmlns:a16="http://schemas.microsoft.com/office/drawing/2014/main" id="{7441E05F-60C0-375A-94D2-E2CB2042367B}"/>
              </a:ext>
            </a:extLst>
          </p:cNvPr>
          <p:cNvSpPr/>
          <p:nvPr/>
        </p:nvSpPr>
        <p:spPr>
          <a:xfrm>
            <a:off x="9650171" y="434727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28B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자유형 69">
            <a:extLst>
              <a:ext uri="{FF2B5EF4-FFF2-40B4-BE49-F238E27FC236}">
                <a16:creationId xmlns:a16="http://schemas.microsoft.com/office/drawing/2014/main" id="{B3314EEC-EB0F-00AD-446E-4822DDD21CDB}"/>
              </a:ext>
            </a:extLst>
          </p:cNvPr>
          <p:cNvSpPr/>
          <p:nvPr/>
        </p:nvSpPr>
        <p:spPr>
          <a:xfrm>
            <a:off x="2590800" y="4178300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28B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1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en-US" altLang="ko-KR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PPT PRESENTATION </a:t>
                </a:r>
                <a:r>
                  <a:rPr lang="en-US" altLang="ko-KR" sz="7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</a:t>
                </a:r>
                <a:endPara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D14C44-9391-50D4-0CB3-599FC886BFB5}"/>
              </a:ext>
            </a:extLst>
          </p:cNvPr>
          <p:cNvSpPr/>
          <p:nvPr/>
        </p:nvSpPr>
        <p:spPr>
          <a:xfrm>
            <a:off x="1679858" y="3115393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411E04-E37E-AE20-F660-4A022F58F26D}"/>
              </a:ext>
            </a:extLst>
          </p:cNvPr>
          <p:cNvSpPr/>
          <p:nvPr/>
        </p:nvSpPr>
        <p:spPr>
          <a:xfrm>
            <a:off x="1679858" y="3115393"/>
            <a:ext cx="1790700" cy="393700"/>
          </a:xfrm>
          <a:prstGeom prst="rect">
            <a:avLst/>
          </a:prstGeom>
          <a:gradFill>
            <a:gsLst>
              <a:gs pos="83000">
                <a:srgbClr val="28B2C2"/>
              </a:gs>
              <a:gs pos="83000">
                <a:srgbClr val="16D3B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AE2443-4FB7-4FE8-4D06-E4852EAF06E5}"/>
              </a:ext>
            </a:extLst>
          </p:cNvPr>
          <p:cNvSpPr/>
          <p:nvPr/>
        </p:nvSpPr>
        <p:spPr>
          <a:xfrm>
            <a:off x="1679858" y="3653120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248BC5-1BF3-5AB0-D33D-5215E6F8EE67}"/>
              </a:ext>
            </a:extLst>
          </p:cNvPr>
          <p:cNvSpPr/>
          <p:nvPr/>
        </p:nvSpPr>
        <p:spPr>
          <a:xfrm>
            <a:off x="1679858" y="3653120"/>
            <a:ext cx="2120900" cy="393700"/>
          </a:xfrm>
          <a:prstGeom prst="rect">
            <a:avLst/>
          </a:prstGeom>
          <a:gradFill>
            <a:gsLst>
              <a:gs pos="83000">
                <a:srgbClr val="28B2C2"/>
              </a:gs>
              <a:gs pos="83000">
                <a:srgbClr val="16D3B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BBE568-D970-9CF8-A9EB-C0D0B6D98981}"/>
              </a:ext>
            </a:extLst>
          </p:cNvPr>
          <p:cNvSpPr/>
          <p:nvPr/>
        </p:nvSpPr>
        <p:spPr>
          <a:xfrm>
            <a:off x="1603658" y="1777635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75D3DE-3572-2EAC-B73A-D4E359EBB5E3}"/>
              </a:ext>
            </a:extLst>
          </p:cNvPr>
          <p:cNvSpPr/>
          <p:nvPr/>
        </p:nvSpPr>
        <p:spPr>
          <a:xfrm>
            <a:off x="1603658" y="4360914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30B0314D-8A18-7F02-0AAF-FE702F86D9DA}"/>
              </a:ext>
            </a:extLst>
          </p:cNvPr>
          <p:cNvSpPr/>
          <p:nvPr/>
        </p:nvSpPr>
        <p:spPr>
          <a:xfrm>
            <a:off x="1207919" y="2036303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2466F971-019F-F0F2-D882-B5E62462F4B8}"/>
              </a:ext>
            </a:extLst>
          </p:cNvPr>
          <p:cNvSpPr/>
          <p:nvPr/>
        </p:nvSpPr>
        <p:spPr>
          <a:xfrm>
            <a:off x="1207919" y="3815334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10FF5F-5E04-2520-16B4-E23FCC492711}"/>
              </a:ext>
            </a:extLst>
          </p:cNvPr>
          <p:cNvSpPr/>
          <p:nvPr/>
        </p:nvSpPr>
        <p:spPr>
          <a:xfrm>
            <a:off x="7268600" y="3155478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CE5F7-71C2-7C3C-2B2C-2D5047BE481E}"/>
              </a:ext>
            </a:extLst>
          </p:cNvPr>
          <p:cNvSpPr/>
          <p:nvPr/>
        </p:nvSpPr>
        <p:spPr>
          <a:xfrm>
            <a:off x="7268600" y="3155478"/>
            <a:ext cx="1790700" cy="393700"/>
          </a:xfrm>
          <a:prstGeom prst="rect">
            <a:avLst/>
          </a:prstGeom>
          <a:gradFill>
            <a:gsLst>
              <a:gs pos="83000">
                <a:srgbClr val="28B2C2"/>
              </a:gs>
              <a:gs pos="83000">
                <a:srgbClr val="16D3B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8DDF2A-CEE7-4B0A-80C3-9D246B806644}"/>
              </a:ext>
            </a:extLst>
          </p:cNvPr>
          <p:cNvSpPr/>
          <p:nvPr/>
        </p:nvSpPr>
        <p:spPr>
          <a:xfrm>
            <a:off x="7268600" y="3693205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07F66F-D760-47A4-FBBA-2C5A8F9DFCED}"/>
              </a:ext>
            </a:extLst>
          </p:cNvPr>
          <p:cNvSpPr/>
          <p:nvPr/>
        </p:nvSpPr>
        <p:spPr>
          <a:xfrm>
            <a:off x="7268600" y="3693205"/>
            <a:ext cx="2120900" cy="393700"/>
          </a:xfrm>
          <a:prstGeom prst="rect">
            <a:avLst/>
          </a:prstGeom>
          <a:gradFill>
            <a:gsLst>
              <a:gs pos="83000">
                <a:srgbClr val="28B2C2"/>
              </a:gs>
              <a:gs pos="83000">
                <a:srgbClr val="16D3B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503D09-D9E8-72F5-BE36-26922389338A}"/>
              </a:ext>
            </a:extLst>
          </p:cNvPr>
          <p:cNvSpPr/>
          <p:nvPr/>
        </p:nvSpPr>
        <p:spPr>
          <a:xfrm>
            <a:off x="7192400" y="1817720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4075A4-64D2-26F0-CCB6-0BC5395D2D39}"/>
              </a:ext>
            </a:extLst>
          </p:cNvPr>
          <p:cNvSpPr/>
          <p:nvPr/>
        </p:nvSpPr>
        <p:spPr>
          <a:xfrm>
            <a:off x="7192400" y="4400999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F4333228-F93C-8E08-0816-1E405F093EFF}"/>
              </a:ext>
            </a:extLst>
          </p:cNvPr>
          <p:cNvSpPr/>
          <p:nvPr/>
        </p:nvSpPr>
        <p:spPr>
          <a:xfrm>
            <a:off x="6796661" y="2076388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5CE0956C-B1FF-6E0A-4F62-75F3EF5B8AE3}"/>
              </a:ext>
            </a:extLst>
          </p:cNvPr>
          <p:cNvSpPr/>
          <p:nvPr/>
        </p:nvSpPr>
        <p:spPr>
          <a:xfrm>
            <a:off x="6796661" y="3855419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DBAF340-2137-6401-2148-738FCBC0A13A}"/>
              </a:ext>
            </a:extLst>
          </p:cNvPr>
          <p:cNvSpPr/>
          <p:nvPr/>
        </p:nvSpPr>
        <p:spPr>
          <a:xfrm>
            <a:off x="6504086" y="4210971"/>
            <a:ext cx="585149" cy="5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Check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0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5" cy="504126"/>
              <a:chOff x="1325674" y="263524"/>
              <a:chExt cx="8800719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2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en-US" altLang="ko-KR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PPT PRESENTATION </a:t>
                </a:r>
                <a:r>
                  <a:rPr lang="en-US" altLang="ko-KR" sz="7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</a:t>
                </a:r>
                <a:endPara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EE4DE6B3-F03F-D8ED-A9AB-F8911501B5B2}"/>
              </a:ext>
            </a:extLst>
          </p:cNvPr>
          <p:cNvSpPr/>
          <p:nvPr/>
        </p:nvSpPr>
        <p:spPr>
          <a:xfrm>
            <a:off x="1823532" y="2024561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245A4B-B5B3-FC8A-8EDB-B7ADE9ED0E8C}"/>
              </a:ext>
            </a:extLst>
          </p:cNvPr>
          <p:cNvSpPr/>
          <p:nvPr/>
        </p:nvSpPr>
        <p:spPr>
          <a:xfrm>
            <a:off x="1910692" y="4772732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자유형 88">
            <a:extLst>
              <a:ext uri="{FF2B5EF4-FFF2-40B4-BE49-F238E27FC236}">
                <a16:creationId xmlns:a16="http://schemas.microsoft.com/office/drawing/2014/main" id="{910B973D-81BA-2DA3-0157-C56FB11FE1C6}"/>
              </a:ext>
            </a:extLst>
          </p:cNvPr>
          <p:cNvSpPr/>
          <p:nvPr/>
        </p:nvSpPr>
        <p:spPr>
          <a:xfrm rot="19800000">
            <a:off x="1561559" y="2151326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gradFill>
            <a:gsLst>
              <a:gs pos="0">
                <a:srgbClr val="28B2C2"/>
              </a:gs>
              <a:gs pos="100000">
                <a:srgbClr val="16D3B3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1295828-9528-CF1B-95CB-67187112BBA4}"/>
              </a:ext>
            </a:extLst>
          </p:cNvPr>
          <p:cNvSpPr/>
          <p:nvPr/>
        </p:nvSpPr>
        <p:spPr>
          <a:xfrm>
            <a:off x="5049311" y="2024561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FC4022-E9EA-1F7E-9E58-E680F7F61A1F}"/>
              </a:ext>
            </a:extLst>
          </p:cNvPr>
          <p:cNvSpPr/>
          <p:nvPr/>
        </p:nvSpPr>
        <p:spPr>
          <a:xfrm>
            <a:off x="5136471" y="4772732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자유형 93">
            <a:extLst>
              <a:ext uri="{FF2B5EF4-FFF2-40B4-BE49-F238E27FC236}">
                <a16:creationId xmlns:a16="http://schemas.microsoft.com/office/drawing/2014/main" id="{0F65B151-5D5A-8CEB-4C3F-136488C9A228}"/>
              </a:ext>
            </a:extLst>
          </p:cNvPr>
          <p:cNvSpPr/>
          <p:nvPr/>
        </p:nvSpPr>
        <p:spPr>
          <a:xfrm rot="19800000">
            <a:off x="4787338" y="2151326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gradFill>
            <a:gsLst>
              <a:gs pos="0">
                <a:srgbClr val="28B2C2"/>
              </a:gs>
              <a:gs pos="100000">
                <a:srgbClr val="16D3B3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BFDC964-505F-B4A5-24A3-C83AD58E5F0B}"/>
              </a:ext>
            </a:extLst>
          </p:cNvPr>
          <p:cNvSpPr/>
          <p:nvPr/>
        </p:nvSpPr>
        <p:spPr>
          <a:xfrm>
            <a:off x="8275090" y="2024561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B41B3F-0635-761B-ADAD-B1E3B07DE3A5}"/>
              </a:ext>
            </a:extLst>
          </p:cNvPr>
          <p:cNvSpPr/>
          <p:nvPr/>
        </p:nvSpPr>
        <p:spPr>
          <a:xfrm>
            <a:off x="8362250" y="4772732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자유형 96">
            <a:extLst>
              <a:ext uri="{FF2B5EF4-FFF2-40B4-BE49-F238E27FC236}">
                <a16:creationId xmlns:a16="http://schemas.microsoft.com/office/drawing/2014/main" id="{A137E65C-3452-B7F2-23A0-592119C216C2}"/>
              </a:ext>
            </a:extLst>
          </p:cNvPr>
          <p:cNvSpPr/>
          <p:nvPr/>
        </p:nvSpPr>
        <p:spPr>
          <a:xfrm rot="19800000">
            <a:off x="8013117" y="2151326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gradFill>
            <a:gsLst>
              <a:gs pos="0">
                <a:srgbClr val="28B2C2"/>
              </a:gs>
              <a:gs pos="100000">
                <a:srgbClr val="16D3B3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61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en-US" altLang="ko-KR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PPT PRESENTATION </a:t>
                </a:r>
                <a:r>
                  <a:rPr lang="en-US" altLang="ko-KR" sz="7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Enjoy your stylish business and campus life with BIZCAM</a:t>
                </a:r>
                <a:endPara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A89B29-799E-6FD4-AFC2-3DA2BC460C1E}"/>
              </a:ext>
            </a:extLst>
          </p:cNvPr>
          <p:cNvSpPr/>
          <p:nvPr/>
        </p:nvSpPr>
        <p:spPr>
          <a:xfrm>
            <a:off x="1433908" y="5155638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30A428A-F908-C3B6-3797-5544D5E6A13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894374" y="2472338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16D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49507355-7C41-E2F3-99E0-3FAFBD792CF5}"/>
              </a:ext>
            </a:extLst>
          </p:cNvPr>
          <p:cNvSpPr>
            <a:spLocks/>
          </p:cNvSpPr>
          <p:nvPr/>
        </p:nvSpPr>
        <p:spPr bwMode="auto">
          <a:xfrm>
            <a:off x="2445923" y="3714434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6D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8" name="자유형 23">
            <a:extLst>
              <a:ext uri="{FF2B5EF4-FFF2-40B4-BE49-F238E27FC236}">
                <a16:creationId xmlns:a16="http://schemas.microsoft.com/office/drawing/2014/main" id="{EC2AA6B8-0E5D-E655-C54E-7648E3870553}"/>
              </a:ext>
            </a:extLst>
          </p:cNvPr>
          <p:cNvSpPr>
            <a:spLocks/>
          </p:cNvSpPr>
          <p:nvPr/>
        </p:nvSpPr>
        <p:spPr bwMode="auto">
          <a:xfrm>
            <a:off x="4659966" y="3120716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6D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51A96-8797-D6BD-0DBA-95FCF9F62810}"/>
              </a:ext>
            </a:extLst>
          </p:cNvPr>
          <p:cNvSpPr/>
          <p:nvPr/>
        </p:nvSpPr>
        <p:spPr>
          <a:xfrm>
            <a:off x="1561833" y="4069381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A378F-6E91-D3EA-36F7-21B3B936673F}"/>
              </a:ext>
            </a:extLst>
          </p:cNvPr>
          <p:cNvSpPr txBox="1"/>
          <p:nvPr/>
        </p:nvSpPr>
        <p:spPr>
          <a:xfrm>
            <a:off x="2107240" y="290572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770551-ECCA-382B-D544-9517375D6B09}"/>
              </a:ext>
            </a:extLst>
          </p:cNvPr>
          <p:cNvSpPr/>
          <p:nvPr/>
        </p:nvSpPr>
        <p:spPr>
          <a:xfrm>
            <a:off x="3669648" y="4515566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0EE5C-71CC-A17E-1D83-33B9E2D110FE}"/>
              </a:ext>
            </a:extLst>
          </p:cNvPr>
          <p:cNvSpPr/>
          <p:nvPr/>
        </p:nvSpPr>
        <p:spPr>
          <a:xfrm>
            <a:off x="3797573" y="3429308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CF6DE5-3ACF-11B3-613D-9DBB1539B372}"/>
              </a:ext>
            </a:extLst>
          </p:cNvPr>
          <p:cNvSpPr txBox="1"/>
          <p:nvPr/>
        </p:nvSpPr>
        <p:spPr>
          <a:xfrm>
            <a:off x="4342980" y="226565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6B81B9-474A-0CE2-88F5-39F16AD2FFF0}"/>
              </a:ext>
            </a:extLst>
          </p:cNvPr>
          <p:cNvSpPr/>
          <p:nvPr/>
        </p:nvSpPr>
        <p:spPr>
          <a:xfrm>
            <a:off x="5905389" y="3875493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AD96FA-2DA9-AB24-D232-75AD4556B50C}"/>
              </a:ext>
            </a:extLst>
          </p:cNvPr>
          <p:cNvSpPr/>
          <p:nvPr/>
        </p:nvSpPr>
        <p:spPr>
          <a:xfrm>
            <a:off x="6033314" y="2789235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3FE4E3-6044-FF81-4569-97CF4AE9F260}"/>
              </a:ext>
            </a:extLst>
          </p:cNvPr>
          <p:cNvSpPr txBox="1"/>
          <p:nvPr/>
        </p:nvSpPr>
        <p:spPr>
          <a:xfrm>
            <a:off x="6578721" y="162557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D68464-886B-30AE-12ED-D557D6E9FF83}"/>
              </a:ext>
            </a:extLst>
          </p:cNvPr>
          <p:cNvSpPr/>
          <p:nvPr/>
        </p:nvSpPr>
        <p:spPr>
          <a:xfrm>
            <a:off x="8141130" y="3235420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EBCCC324-EE1C-11D7-142F-329BBC1CAE89}"/>
              </a:ext>
            </a:extLst>
          </p:cNvPr>
          <p:cNvSpPr>
            <a:spLocks/>
          </p:cNvSpPr>
          <p:nvPr/>
        </p:nvSpPr>
        <p:spPr bwMode="auto">
          <a:xfrm>
            <a:off x="9153145" y="1794216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6D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9020A6-14F9-6E64-C162-ADE27CF6235E}"/>
              </a:ext>
            </a:extLst>
          </p:cNvPr>
          <p:cNvSpPr/>
          <p:nvPr/>
        </p:nvSpPr>
        <p:spPr>
          <a:xfrm>
            <a:off x="8269054" y="2149162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4095E-455F-1758-CF4F-46ED1595857C}"/>
              </a:ext>
            </a:extLst>
          </p:cNvPr>
          <p:cNvSpPr txBox="1"/>
          <p:nvPr/>
        </p:nvSpPr>
        <p:spPr>
          <a:xfrm>
            <a:off x="8814462" y="985504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46353C-BF3A-F8FF-6357-D8A119A8DCFD}"/>
              </a:ext>
            </a:extLst>
          </p:cNvPr>
          <p:cNvGrpSpPr/>
          <p:nvPr/>
        </p:nvGrpSpPr>
        <p:grpSpPr>
          <a:xfrm>
            <a:off x="1433908" y="1594414"/>
            <a:ext cx="8942963" cy="1920218"/>
            <a:chOff x="1606707" y="1964427"/>
            <a:chExt cx="8942963" cy="192021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226DC63-DE0D-B2A5-C6D9-EFDBAEA5E92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562AEB6-A0D3-F0B0-1510-B057E5B60C3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6FA734A-E10D-E72B-6B2C-B1A14FBAAC7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A6A0448-7EE8-3DB7-6F2F-F80B51A3C545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5DDE023-913D-1C77-EBEC-C4DEA75AD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238304-5AFA-CD44-ED7F-47C865F69CBF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B90226E-874D-E6F9-8E80-CB180F3D7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22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15959" y="1907347"/>
            <a:ext cx="2579083" cy="2579083"/>
          </a:xfrm>
          <a:prstGeom prst="ellipse">
            <a:avLst/>
          </a:prstGeom>
          <a:solidFill>
            <a:srgbClr val="16D3B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22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179</a:t>
            </a:r>
          </a:p>
        </p:txBody>
      </p:sp>
      <p:sp>
        <p:nvSpPr>
          <p:cNvPr id="6" name="타원 5"/>
          <p:cNvSpPr/>
          <p:nvPr/>
        </p:nvSpPr>
        <p:spPr>
          <a:xfrm>
            <a:off x="6472816" y="1907346"/>
            <a:ext cx="2579083" cy="2579083"/>
          </a:xfrm>
          <a:prstGeom prst="ellipse">
            <a:avLst/>
          </a:prstGeom>
          <a:solidFill>
            <a:srgbClr val="28B2C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178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194</a:t>
            </a:r>
          </a:p>
        </p:txBody>
      </p:sp>
    </p:spTree>
    <p:extLst>
      <p:ext uri="{BB962C8B-B14F-4D97-AF65-F5344CB8AC3E}">
        <p14:creationId xmlns:p14="http://schemas.microsoft.com/office/powerpoint/2010/main" val="9405161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358</Words>
  <Application>Microsoft Office PowerPoint</Application>
  <PresentationFormat>와이드스크린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Gyuseung Seo</cp:lastModifiedBy>
  <cp:revision>5</cp:revision>
  <dcterms:created xsi:type="dcterms:W3CDTF">2023-07-23T08:14:44Z</dcterms:created>
  <dcterms:modified xsi:type="dcterms:W3CDTF">2023-11-17T00:26:33Z</dcterms:modified>
</cp:coreProperties>
</file>