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9A77-E000-4932-9E26-CC2FA95B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EE307-D7C2-4E60-97B5-5AE97903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883A-498C-4A05-AAFD-E26D4E8F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7739-5333-4CE2-A49F-86BF4A94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916F-5B23-4F58-9A25-1F5FB976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9A92-82B2-4022-A550-51E36DD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61B1F-0EAF-46F2-B72C-CB8813B6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2037-5FEE-48D8-B82D-7CE9EF3C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DC88-682F-44DF-A23E-A37DA044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231A-2649-4CAF-A405-9A410769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32140-6E77-4097-8188-B6704DBAE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29853-0CB1-489E-86D1-B5BF70F2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8880-8AE8-4702-ACCC-5E76B1F3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CB04-986F-4418-964D-7E7CA238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BC14-9C6A-4BAA-8F27-C1C34523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2C97-0296-4B2E-9715-7E64BCD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6411-ED0B-4921-9352-A7FF3668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B084-F1A4-41E0-B47A-DEBFDA85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3BFC-7D5E-4045-8D3A-45F851D2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2B37-8C13-455B-9627-343CDDF5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E75D-59EB-43E3-AE62-E806379D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654E-BDCC-4E1D-988D-5949CF31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B0E9-EFD1-4465-809B-9987AF27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FF4-547D-4874-912E-35488563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3B36-BA4D-4239-A7C5-1CAB8CF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92CB-ECC2-41D8-AD54-699242C9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A42E-B72E-48CC-AF08-23F027665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B3FB-824D-494E-A682-2A4C4240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3FB8-772D-434B-8891-39163D3A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7F7F9-033C-43C5-A171-689AD685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F0D40-35C7-436A-9001-DF597BEB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DC0-C67C-443D-B284-3FF73B4F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F5A1-8B2A-407F-BFE7-FF794C4E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A3430-706F-4789-B3BC-04C8B7911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A72C-A194-4B7F-817B-AA0C80C9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55417-6514-4517-9726-4565A2F8A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49401-5859-4BB7-82E6-DC83996F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D3F6-B5D3-48E7-9D76-75D856AF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E34B2-6619-454D-8B6F-33BC78C2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710D-F034-49AE-98D4-B0444E7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02E48-7C29-44E8-ADC1-F4CE7D72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D3F1-0859-4400-8FD4-3A9BEC96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46522-781F-4E77-9804-A6C83F14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FD02F-4D13-4017-AFEB-9011B68D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D013C-15B1-4482-8E47-9632549A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1F3A1-A383-458E-8927-A5116F5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69A0-BD23-483C-8B20-DB0C73E5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7A83-3A1F-4949-9301-5F6625ED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5D120-1F51-4374-9867-010BDEB3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80FA-F5CE-4558-B066-8A8152CA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C188-6A7C-40A7-BD70-9529C7F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E5C9C-9044-4371-B81A-EED31441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D145-7785-45F4-B5B3-4E17F0DD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071BE-FC0B-4F1E-966F-E5CD825BA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A0422-D111-42FB-967B-263E34F9E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E4E4-A501-4050-AA38-7A0A5D50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95EF4-A59E-4B74-99D1-73A70631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5A7F-7B1B-4F2F-820B-FF35E761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93576-4084-4E84-91A7-5AF91D1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89CB9-7F30-4B4F-A928-0F8C4175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CE2A-76F1-4652-BDC5-0796699AF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9168-B00A-4851-827F-71175000C2B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CDAC-BDD9-4820-9972-4816D551B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80FE-6C0B-4B63-AF9F-B1931A6E4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6FE7-B343-466C-B7E0-9FE381FE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063194-A3DA-438F-8EFE-68A85783DFB4}"/>
              </a:ext>
            </a:extLst>
          </p:cNvPr>
          <p:cNvSpPr/>
          <p:nvPr/>
        </p:nvSpPr>
        <p:spPr>
          <a:xfrm>
            <a:off x="331304" y="376300"/>
            <a:ext cx="11492101" cy="5605272"/>
          </a:xfrm>
          <a:prstGeom prst="rect">
            <a:avLst/>
          </a:prstGeom>
          <a:noFill/>
          <a:ln w="19050">
            <a:solidFill>
              <a:srgbClr val="37B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BC480B-5954-49E1-AC18-A730FA2D4107}"/>
              </a:ext>
            </a:extLst>
          </p:cNvPr>
          <p:cNvCxnSpPr>
            <a:cxnSpLocks/>
          </p:cNvCxnSpPr>
          <p:nvPr/>
        </p:nvCxnSpPr>
        <p:spPr>
          <a:xfrm>
            <a:off x="166246" y="691476"/>
            <a:ext cx="0" cy="4965192"/>
          </a:xfrm>
          <a:prstGeom prst="line">
            <a:avLst/>
          </a:prstGeom>
          <a:ln w="19050">
            <a:solidFill>
              <a:srgbClr val="37B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05C3F2-22C5-4093-B68B-D558C2234CCB}"/>
              </a:ext>
            </a:extLst>
          </p:cNvPr>
          <p:cNvCxnSpPr>
            <a:cxnSpLocks/>
          </p:cNvCxnSpPr>
          <p:nvPr/>
        </p:nvCxnSpPr>
        <p:spPr>
          <a:xfrm>
            <a:off x="11986931" y="687083"/>
            <a:ext cx="555" cy="4974336"/>
          </a:xfrm>
          <a:prstGeom prst="line">
            <a:avLst/>
          </a:prstGeom>
          <a:ln w="19050">
            <a:solidFill>
              <a:srgbClr val="37B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E967405-39B9-4215-A6A6-EE0578E0FBA3}"/>
              </a:ext>
            </a:extLst>
          </p:cNvPr>
          <p:cNvGrpSpPr/>
          <p:nvPr/>
        </p:nvGrpSpPr>
        <p:grpSpPr>
          <a:xfrm>
            <a:off x="164086" y="205499"/>
            <a:ext cx="493776" cy="502285"/>
            <a:chOff x="164086" y="205499"/>
            <a:chExt cx="493776" cy="50228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1411E1-7CC0-4CC8-A584-10777091B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86" y="698423"/>
              <a:ext cx="329184" cy="0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A637253-2F12-4EAA-94A0-F88BC5A43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08" y="205499"/>
              <a:ext cx="0" cy="32918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CF88878-296D-4B07-BFB6-186B1FFB9A09}"/>
                </a:ext>
              </a:extLst>
            </p:cNvPr>
            <p:cNvSpPr/>
            <p:nvPr/>
          </p:nvSpPr>
          <p:spPr>
            <a:xfrm>
              <a:off x="166712" y="209799"/>
              <a:ext cx="329184" cy="329184"/>
            </a:xfrm>
            <a:prstGeom prst="rect">
              <a:avLst/>
            </a:prstGeom>
            <a:noFill/>
            <a:ln w="19050">
              <a:solidFill>
                <a:srgbClr val="37BD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C82A21-ABD8-4DC7-B925-671D4668D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65" y="543192"/>
              <a:ext cx="0" cy="164592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4E1556-3CF3-41E4-AEB9-E2DED5A0D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70" y="537742"/>
              <a:ext cx="164592" cy="97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A9C50A-25E0-45C4-8B19-ADE96B77194E}"/>
              </a:ext>
            </a:extLst>
          </p:cNvPr>
          <p:cNvGrpSpPr/>
          <p:nvPr/>
        </p:nvGrpSpPr>
        <p:grpSpPr>
          <a:xfrm rot="16200000">
            <a:off x="167963" y="5650250"/>
            <a:ext cx="493776" cy="502285"/>
            <a:chOff x="164086" y="205499"/>
            <a:chExt cx="493776" cy="5022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43ED18-639C-4FDF-BF5B-020FADCE1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86" y="698423"/>
              <a:ext cx="329184" cy="0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B01476-E3B4-452E-A64C-B721D63E8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08" y="205499"/>
              <a:ext cx="0" cy="32918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5FCD1A-5041-46D5-8DBA-F08335C6B5DC}"/>
                </a:ext>
              </a:extLst>
            </p:cNvPr>
            <p:cNvSpPr/>
            <p:nvPr/>
          </p:nvSpPr>
          <p:spPr>
            <a:xfrm>
              <a:off x="166712" y="209799"/>
              <a:ext cx="329184" cy="329184"/>
            </a:xfrm>
            <a:prstGeom prst="rect">
              <a:avLst/>
            </a:prstGeom>
            <a:noFill/>
            <a:ln w="19050">
              <a:solidFill>
                <a:srgbClr val="37BD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B6C7E44-77C1-44B6-8AC9-99A3952C4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65" y="543192"/>
              <a:ext cx="0" cy="164592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204065-E32B-4347-AADF-5FBBE454F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70" y="537742"/>
              <a:ext cx="164592" cy="97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7C1D52-BD74-4730-87DB-AB29EDDD3C85}"/>
              </a:ext>
            </a:extLst>
          </p:cNvPr>
          <p:cNvGrpSpPr/>
          <p:nvPr/>
        </p:nvGrpSpPr>
        <p:grpSpPr>
          <a:xfrm rot="5400000">
            <a:off x="11493755" y="203610"/>
            <a:ext cx="493776" cy="502285"/>
            <a:chOff x="164086" y="205499"/>
            <a:chExt cx="493776" cy="50228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DB01E1-2D40-4E76-9CF8-3DEE9B070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86" y="698423"/>
              <a:ext cx="329184" cy="0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B0A0DC-94D1-4F35-9D5A-61E3F4A30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08" y="205499"/>
              <a:ext cx="0" cy="32918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7799334-5C11-4CF1-AA4B-9114B9E7625D}"/>
                </a:ext>
              </a:extLst>
            </p:cNvPr>
            <p:cNvSpPr/>
            <p:nvPr/>
          </p:nvSpPr>
          <p:spPr>
            <a:xfrm>
              <a:off x="166712" y="209799"/>
              <a:ext cx="329184" cy="329184"/>
            </a:xfrm>
            <a:prstGeom prst="rect">
              <a:avLst/>
            </a:prstGeom>
            <a:noFill/>
            <a:ln w="19050">
              <a:solidFill>
                <a:srgbClr val="37BD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48F0E0C-4516-4588-BD65-E07EEFDF8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65" y="543192"/>
              <a:ext cx="0" cy="164592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0B47587-1AED-4933-8520-C810948F4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70" y="537742"/>
              <a:ext cx="164592" cy="97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EA13F9-B204-4763-A808-E17A53966CC2}"/>
              </a:ext>
            </a:extLst>
          </p:cNvPr>
          <p:cNvCxnSpPr>
            <a:cxnSpLocks/>
          </p:cNvCxnSpPr>
          <p:nvPr/>
        </p:nvCxnSpPr>
        <p:spPr>
          <a:xfrm>
            <a:off x="638078" y="209799"/>
            <a:ext cx="10860784" cy="0"/>
          </a:xfrm>
          <a:prstGeom prst="line">
            <a:avLst/>
          </a:prstGeom>
          <a:ln w="19050">
            <a:solidFill>
              <a:srgbClr val="37B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DA8FED1-3AA3-40C6-B202-29CE935F182A}"/>
              </a:ext>
            </a:extLst>
          </p:cNvPr>
          <p:cNvCxnSpPr>
            <a:cxnSpLocks/>
          </p:cNvCxnSpPr>
          <p:nvPr/>
        </p:nvCxnSpPr>
        <p:spPr>
          <a:xfrm>
            <a:off x="647608" y="6145655"/>
            <a:ext cx="10860784" cy="0"/>
          </a:xfrm>
          <a:prstGeom prst="line">
            <a:avLst/>
          </a:prstGeom>
          <a:ln w="19050">
            <a:solidFill>
              <a:srgbClr val="37B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36557EC-C73C-4E61-9C07-6EF9955F7D98}"/>
              </a:ext>
            </a:extLst>
          </p:cNvPr>
          <p:cNvGrpSpPr/>
          <p:nvPr/>
        </p:nvGrpSpPr>
        <p:grpSpPr>
          <a:xfrm rot="10800000">
            <a:off x="11499094" y="5643962"/>
            <a:ext cx="493776" cy="502285"/>
            <a:chOff x="164086" y="205499"/>
            <a:chExt cx="493776" cy="502285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03718C8-D213-4369-B372-D4D37490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86" y="698423"/>
              <a:ext cx="329184" cy="0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38436D-383A-43BA-81C2-222924177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08" y="205499"/>
              <a:ext cx="0" cy="32918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18ECAEA-9F5D-4975-95D8-3F9155C5D207}"/>
                </a:ext>
              </a:extLst>
            </p:cNvPr>
            <p:cNvSpPr/>
            <p:nvPr/>
          </p:nvSpPr>
          <p:spPr>
            <a:xfrm>
              <a:off x="166712" y="209799"/>
              <a:ext cx="329184" cy="329184"/>
            </a:xfrm>
            <a:prstGeom prst="rect">
              <a:avLst/>
            </a:prstGeom>
            <a:noFill/>
            <a:ln w="19050">
              <a:solidFill>
                <a:srgbClr val="37BD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7501BDE-74FD-4AB9-A3BD-D298B665B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65" y="543192"/>
              <a:ext cx="0" cy="164592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AE02C9-3DE5-459D-B7D5-FCF35EB186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70" y="537742"/>
              <a:ext cx="164592" cy="974"/>
            </a:xfrm>
            <a:prstGeom prst="line">
              <a:avLst/>
            </a:prstGeom>
            <a:ln w="19050">
              <a:solidFill>
                <a:srgbClr val="37B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66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Ng</dc:creator>
  <cp:lastModifiedBy>Derek Ng</cp:lastModifiedBy>
  <cp:revision>1</cp:revision>
  <dcterms:created xsi:type="dcterms:W3CDTF">2022-03-28T23:50:32Z</dcterms:created>
  <dcterms:modified xsi:type="dcterms:W3CDTF">2022-03-30T19:31:30Z</dcterms:modified>
</cp:coreProperties>
</file>