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9" r:id="rId4"/>
  </p:sldMasterIdLst>
  <p:notesMasterIdLst>
    <p:notesMasterId r:id="rId13"/>
  </p:notesMasterIdLst>
  <p:sldIdLst>
    <p:sldId id="256" r:id="rId5"/>
    <p:sldId id="282" r:id="rId6"/>
    <p:sldId id="279" r:id="rId7"/>
    <p:sldId id="280" r:id="rId8"/>
    <p:sldId id="283" r:id="rId9"/>
    <p:sldId id="284" r:id="rId10"/>
    <p:sldId id="285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uc Hoang" initials="D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6FDFF"/>
    <a:srgbClr val="B7CBCD"/>
    <a:srgbClr val="FF0000"/>
    <a:srgbClr val="30A383"/>
    <a:srgbClr val="1481B8"/>
    <a:srgbClr val="D6E1E2"/>
    <a:srgbClr val="30A484"/>
    <a:srgbClr val="1F5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D1F8E-6FC6-41F1-A557-C92FF9E9672E}" v="69" dt="2022-03-21T10:23:22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8330" autoAdjust="0"/>
  </p:normalViewPr>
  <p:slideViewPr>
    <p:cSldViewPr>
      <p:cViewPr varScale="1">
        <p:scale>
          <a:sx n="73" d="100"/>
          <a:sy n="73" d="100"/>
        </p:scale>
        <p:origin x="9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DE437-CB40-417D-AC35-4A7E5D913317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A99E3-C20F-455C-83E5-A8FDD3319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08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1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408" y="1412776"/>
            <a:ext cx="10657184" cy="3364605"/>
          </a:xfrm>
        </p:spPr>
        <p:txBody>
          <a:bodyPr anchor="b"/>
          <a:lstStyle>
            <a:lvl1pPr algn="ctr">
              <a:defRPr sz="4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408" y="4777380"/>
            <a:ext cx="10657184" cy="2035996"/>
          </a:xfrm>
        </p:spPr>
        <p:txBody>
          <a:bodyPr anchor="t"/>
          <a:lstStyle>
            <a:lvl1pPr marL="0" indent="0" algn="l">
              <a:buNone/>
              <a:tabLst>
                <a:tab pos="5029200" algn="l"/>
              </a:tabLst>
              <a:defRPr cap="all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89C-09C2-4FA6-9DE7-15D89A7144DF}" type="datetime1">
              <a:rPr lang="vi-VN" smtClean="0"/>
              <a:t>21/03/2022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2E7B-FAEE-4473-973E-7C44C6EF5882}"/>
              </a:ext>
            </a:extLst>
          </p:cNvPr>
          <p:cNvSpPr txBox="1"/>
          <p:nvPr userDrawn="1"/>
        </p:nvSpPr>
        <p:spPr>
          <a:xfrm>
            <a:off x="1154955" y="44624"/>
            <a:ext cx="8825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TRƯỜNG ĐẠI HỌC MỎ - ĐỊA CHẤT</a:t>
            </a:r>
          </a:p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</p:spTree>
    <p:extLst>
      <p:ext uri="{BB962C8B-B14F-4D97-AF65-F5344CB8AC3E}">
        <p14:creationId xmlns:p14="http://schemas.microsoft.com/office/powerpoint/2010/main" val="8924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1544301" y="5661621"/>
            <a:ext cx="990599" cy="304799"/>
          </a:xfrm>
        </p:spPr>
        <p:txBody>
          <a:bodyPr/>
          <a:lstStyle/>
          <a:p>
            <a:fld id="{3BD01B09-9BFA-4E25-B6F7-A45121277496}" type="datetime1">
              <a:rPr lang="vi-VN" smtClean="0"/>
              <a:t>21/03/2022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102014" y="3225298"/>
            <a:ext cx="3859795" cy="304801"/>
          </a:xfrm>
        </p:spPr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0C7B89-DD4F-4E91-A2A1-3232DCDE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2002" y="6317274"/>
            <a:ext cx="546389" cy="54072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4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1384" y="2060575"/>
            <a:ext cx="5544616" cy="4780297"/>
          </a:xfrm>
        </p:spPr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1" y="2060575"/>
            <a:ext cx="5544616" cy="4797425"/>
          </a:xfrm>
        </p:spPr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32A-4D12-4362-8B1C-673C2DC6E831}" type="datetime1">
              <a:rPr lang="vi-VN" smtClean="0"/>
              <a:t>21/03/2022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729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33" y="1550405"/>
            <a:ext cx="5450866" cy="930857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34" y="2514600"/>
            <a:ext cx="5450866" cy="43262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550405"/>
            <a:ext cx="5450867" cy="930857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14600"/>
            <a:ext cx="5450867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32A-4D12-4362-8B1C-673C2DC6E831}" type="datetime1">
              <a:rPr lang="vi-VN" smtClean="0"/>
              <a:t>21/03/2022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4568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A4BE-6657-4382-B365-D7D11ABF647C}" type="datetime1">
              <a:rPr lang="vi-VN" smtClean="0"/>
              <a:t>21/03/2022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9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6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2" y="1447800"/>
            <a:ext cx="4082715" cy="1447800"/>
          </a:xfrm>
        </p:spPr>
        <p:txBody>
          <a:bodyPr anchor="b"/>
          <a:lstStyle>
            <a:lvl1pPr algn="l"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6928008" cy="5393072"/>
          </a:xfr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31" y="3129280"/>
            <a:ext cx="4082717" cy="372872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32A-4D12-4362-8B1C-673C2DC6E831}" type="datetime1">
              <a:rPr lang="vi-VN" smtClean="0"/>
              <a:t>21/03/2022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522256-627C-48B5-AA51-9BAE914C2C67}"/>
              </a:ext>
            </a:extLst>
          </p:cNvPr>
          <p:cNvSpPr txBox="1">
            <a:spLocks/>
          </p:cNvSpPr>
          <p:nvPr userDrawn="1"/>
        </p:nvSpPr>
        <p:spPr>
          <a:xfrm>
            <a:off x="645133" y="149875"/>
            <a:ext cx="1027540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2987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133" y="149875"/>
            <a:ext cx="1027540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32" y="1550406"/>
            <a:ext cx="10923476" cy="529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1513740" y="5500092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7F032A-4D12-4362-8B1C-673C2DC6E831}" type="datetime1">
              <a:rPr lang="vi-VN" smtClean="0"/>
              <a:t>21/03/2022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076093" y="304625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TTDN  NGÀNH CÔNG NGHỆ THÔNG 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612002" y="6317274"/>
            <a:ext cx="546389" cy="540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0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B2A04-9C13-4F82-979F-A07DDDC58AF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7C8A34-681B-4BD7-9AE3-1AB4C7391DB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-479846"/>
            <a:ext cx="2015934" cy="20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78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3" r:id="rId3"/>
    <p:sldLayoutId id="2147483844" r:id="rId4"/>
    <p:sldLayoutId id="2147483845" r:id="rId5"/>
    <p:sldLayoutId id="2147483846" r:id="rId6"/>
    <p:sldLayoutId id="2147483847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1A6840-67E9-4218-B895-83D940584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Tên đề tài: </a:t>
            </a:r>
            <a:br>
              <a:rPr lang="en-US"/>
            </a:br>
            <a:r>
              <a:rPr lang="en-US"/>
              <a:t>NGHIÊN CỨU XÂY DỰNG MẪU TRÌNH BÀY SLIDE TTDN/ĐỒ ÁN TỐT NGHIỆP </a:t>
            </a:r>
            <a:br>
              <a:rPr lang="en-US"/>
            </a:br>
            <a:r>
              <a:rPr lang="en-US"/>
              <a:t>CHO KHOA CÔNG NGHỆ THÔNG TIN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sz="2800">
                <a:latin typeface="Times New Roman" pitchFamily="18" charset="0"/>
                <a:cs typeface="Times New Roman" pitchFamily="18" charset="0"/>
              </a:rPr>
              <a:t>: 	nguyễn văn Z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MSSV</a:t>
            </a:r>
            <a:r>
              <a:rPr lang="en-GB" sz="2800">
                <a:latin typeface="Times New Roman" pitchFamily="18" charset="0"/>
                <a:cs typeface="Times New Roman" pitchFamily="18" charset="0"/>
              </a:rPr>
              <a:t>: 	1821050999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GB" sz="2800">
                <a:latin typeface="Times New Roman" pitchFamily="18" charset="0"/>
                <a:cs typeface="Times New Roman" pitchFamily="18" charset="0"/>
              </a:rPr>
              <a:t>:	Lê Văn A</a:t>
            </a:r>
          </a:p>
          <a:p>
            <a:pPr>
              <a:lnSpc>
                <a:spcPct val="90000"/>
              </a:lnSpc>
            </a:pPr>
            <a:r>
              <a:rPr lang="en-GB" sz="2800">
                <a:latin typeface="Times New Roman" pitchFamily="18" charset="0"/>
                <a:cs typeface="Times New Roman" pitchFamily="18" charset="0"/>
              </a:rPr>
              <a:t>Doanh nghiệp:	Công ty cổ phần XYZ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3059DFA-C5C9-43FA-91D5-FBDA02F4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446301-8005-4203-ABE7-AC77BEAE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1. Giới thiệu doanh nghiệp</a:t>
            </a:r>
          </a:p>
          <a:p>
            <a:r>
              <a:rPr lang="en-US"/>
              <a:t>2. Giới thiệu đề tài (cần nêu rõ đề tài có liên quan đến nghành nghề như thế nào)</a:t>
            </a:r>
          </a:p>
          <a:p>
            <a:r>
              <a:rPr lang="en-US"/>
              <a:t>3. Giới thiệu công việc được giao ở doanh nghiệp và kết quả đạt được</a:t>
            </a:r>
          </a:p>
          <a:p>
            <a:r>
              <a:rPr lang="en-US"/>
              <a:t>4. Tự đánh giá về việc mình đã làm có đạp ứng được yêu cầu công việc hay không, nêu lý do</a:t>
            </a:r>
          </a:p>
          <a:p>
            <a:r>
              <a:rPr lang="en-US"/>
              <a:t>5. Trình bày hướng phát triển từ đề tài thực tập lên thành đề tài đồ án tốt nghiệp</a:t>
            </a:r>
          </a:p>
          <a:p>
            <a:r>
              <a:rPr lang="en-US"/>
              <a:t>6. Kết luận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263C1-6BDC-4402-878A-9B288C38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21/03/2022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9283A-8669-478E-952A-913F1996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7A25-E20B-4082-A8CC-53615350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1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Mẫu</a:t>
            </a:r>
            <a:r>
              <a:rPr lang="en-US" dirty="0"/>
              <a:t> Slide: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slide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: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err="1"/>
              <a:t>thiểu</a:t>
            </a:r>
            <a:r>
              <a:rPr lang="en-US"/>
              <a:t> 28 với level 1, 24 với level 2</a:t>
            </a:r>
            <a:endParaRPr lang="en-US" dirty="0"/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):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9 </a:t>
            </a:r>
            <a:r>
              <a:rPr lang="en-US" dirty="0" err="1"/>
              <a:t>dòng</a:t>
            </a:r>
            <a:r>
              <a:rPr lang="en-US" dirty="0"/>
              <a:t>/slide</a:t>
            </a:r>
          </a:p>
          <a:p>
            <a:pPr lvl="1"/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/</a:t>
            </a:r>
            <a:r>
              <a:rPr lang="en-US" dirty="0" err="1"/>
              <a:t>Bảng</a:t>
            </a:r>
            <a:r>
              <a:rPr lang="en-US" dirty="0"/>
              <a:t>/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(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slide: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err="1"/>
              <a:t>quá</a:t>
            </a:r>
            <a:r>
              <a:rPr lang="en-US"/>
              <a:t> 10 slides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slide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69B-FDB5-4466-BB51-CBA224CE8AC8}" type="datetime1">
              <a:rPr lang="vi-VN" smtClean="0"/>
              <a:t>21/03/2022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: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err="1"/>
              <a:t>đa</a:t>
            </a:r>
            <a:r>
              <a:rPr lang="en-US"/>
              <a:t> 10 phút</a:t>
            </a:r>
          </a:p>
          <a:p>
            <a:r>
              <a:rPr lang="en-US"/>
              <a:t>Thời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/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/>
              <a:t>: 15 </a:t>
            </a:r>
            <a:r>
              <a:rPr lang="en-US" dirty="0" err="1"/>
              <a:t>phút</a:t>
            </a:r>
            <a:endParaRPr lang="en-US" dirty="0"/>
          </a:p>
          <a:p>
            <a:pPr algn="just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/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err="1"/>
              <a:t>quả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21/03/2022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7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F659-0541-4839-90F9-B723AE05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Hướng dẫn thay logo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7D0C-C043-45EA-9A9E-CBB7E7E7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Mỗi chuyên ngành có logo thì sử dụng logo của chuyên ngành đó, nếu không có logo thì sử dụng logo của khoa CNTT như hình bên dưới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B2A59-F9C7-4772-9C4E-F97F40E0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21/03/2022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2569-5166-41CD-963D-A4E78F84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2D092-91BD-48FD-BEA3-0FF193CA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0942F23-28DC-4FFB-8FE1-3D763244E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3140968"/>
            <a:ext cx="1287135" cy="128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9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F659-0541-4839-90F9-B723AE05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Hướng dẫn thay logo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7D0C-C043-45EA-9A9E-CBB7E7E7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Lựa chọn View (1) → Slide Master (2) → Ion Slide Master (3) → Chọn và xoá Logo của bộ môn CNPM(4) (nếu sinh viên không phải là sinh viên bộ môn CNPM → Thay logo khoa CNTT hoặc logo của bộ môn chủ quản vào vị trí của logo cũ, sửa kích cỡ cho hợp lý (5) → Close Master View (6)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B2A59-F9C7-4772-9C4E-F97F40E0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21/03/2022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2569-5166-41CD-963D-A4E78F84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2D092-91BD-48FD-BEA3-0FF193CA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9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F659-0541-4839-90F9-B723AE05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Hướng dẫn thay logo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7D0C-C043-45EA-9A9E-CBB7E7E7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B2A59-F9C7-4772-9C4E-F97F40E0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21/03/2022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2569-5166-41CD-963D-A4E78F84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2D092-91BD-48FD-BEA3-0FF193CA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F91AB4-D500-43D1-8E28-9057187C1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135" y="0"/>
            <a:ext cx="9561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2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 idx="4294967295"/>
          </p:nvPr>
        </p:nvSpPr>
        <p:spPr>
          <a:xfrm>
            <a:off x="2370931" y="3140968"/>
            <a:ext cx="7450137" cy="3330575"/>
          </a:xfrm>
        </p:spPr>
        <p:txBody>
          <a:bodyPr/>
          <a:lstStyle/>
          <a:p>
            <a:pPr algn="ctr"/>
            <a:r>
              <a:rPr lang="en-US" sz="8000"/>
              <a:t>THANK 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367768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F289E04DA7B4FB2574E5B87F6D2D1" ma:contentTypeVersion="2" ma:contentTypeDescription="Create a new document." ma:contentTypeScope="" ma:versionID="4cc77d736675ea710d17860587349136">
  <xsd:schema xmlns:xsd="http://www.w3.org/2001/XMLSchema" xmlns:xs="http://www.w3.org/2001/XMLSchema" xmlns:p="http://schemas.microsoft.com/office/2006/metadata/properties" xmlns:ns2="e4167721-a83e-447f-a282-80a6a27823cb" targetNamespace="http://schemas.microsoft.com/office/2006/metadata/properties" ma:root="true" ma:fieldsID="12b9b2301dc9966742479c7e37150177" ns2:_="">
    <xsd:import namespace="e4167721-a83e-447f-a282-80a6a27823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167721-a83e-447f-a282-80a6a27823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427F06-FEA6-4002-B531-EC221278A3FC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  <ds:schemaRef ds:uri="e4167721-a83e-447f-a282-80a6a27823cb"/>
  </ds:schemaRefs>
</ds:datastoreItem>
</file>

<file path=customXml/itemProps2.xml><?xml version="1.0" encoding="utf-8"?>
<ds:datastoreItem xmlns:ds="http://schemas.openxmlformats.org/officeDocument/2006/customXml" ds:itemID="{11DFFE43-1A01-46FD-80CD-6FFB0EE015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D898E6-8267-4B41-A2B6-27F86A2ED5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167721-a83e-447f-a282-80a6a27823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423</TotalTime>
  <Words>480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Ion</vt:lpstr>
      <vt:lpstr>Tên đề tài:  NGHIÊN CỨU XÂY DỰNG MẪU TRÌNH BÀY SLIDE TTDN/ĐỒ ÁN TỐT NGHIỆP  CHO KHOA CÔNG NGHỆ THÔNG TIN</vt:lpstr>
      <vt:lpstr>Nội dung</vt:lpstr>
      <vt:lpstr>Một số chú ý khi làm slide</vt:lpstr>
      <vt:lpstr>Một số chú ý khi trình bày</vt:lpstr>
      <vt:lpstr>Hướng dẫn thay logo (1)</vt:lpstr>
      <vt:lpstr>Hướng dẫn thay logo (2)</vt:lpstr>
      <vt:lpstr>Hướng dẫn thay logo (3)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Thiết kế giao diện trang web bán hoa, phân tích ưu nhược điểm của giao diện đó</dc:title>
  <dc:creator>DIEU HUONG</dc:creator>
  <cp:lastModifiedBy>Hoang Anh Duc</cp:lastModifiedBy>
  <cp:revision>58</cp:revision>
  <dcterms:created xsi:type="dcterms:W3CDTF">2015-11-28T13:17:56Z</dcterms:created>
  <dcterms:modified xsi:type="dcterms:W3CDTF">2022-03-21T10:28:19Z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0x0101001ADF289E04DA7B4FB2574E5B87F6D2D1</vt:lpwstr>
  </property>
</Properties>
</file>