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12"/>
  </p:notesMasterIdLst>
  <p:sldIdLst>
    <p:sldId id="256" r:id="rId3"/>
    <p:sldId id="257" r:id="rId4"/>
    <p:sldId id="259" r:id="rId5"/>
    <p:sldId id="260" r:id="rId6"/>
    <p:sldId id="261" r:id="rId7"/>
    <p:sldId id="264" r:id="rId8"/>
    <p:sldId id="265" r:id="rId9"/>
    <p:sldId id="266" r:id="rId10"/>
    <p:sldId id="263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  <p:embeddedFont>
      <p:font typeface="Raleway Black" pitchFamily="2" charset="0"/>
      <p:bold r:id="rId21"/>
      <p:boldItalic r:id="rId22"/>
    </p:embeddedFont>
    <p:embeddedFont>
      <p:font typeface="Raleway Light" pitchFamily="2" charset="0"/>
      <p:regular r:id="rId23"/>
      <p:bold r:id="rId24"/>
      <p:italic r:id="rId25"/>
      <p:boldItalic r:id="rId26"/>
    </p:embeddedFont>
    <p:embeddedFont>
      <p:font typeface="Raleway Medium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jiP1Z5Kxi1q1TpKyDAYA4jhcvx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96692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9862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04899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4021073" y="997068"/>
            <a:ext cx="4163457" cy="57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F3F3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2"/>
          </p:nvPr>
        </p:nvSpPr>
        <p:spPr>
          <a:xfrm>
            <a:off x="4021073" y="1618504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1"/>
          <p:cNvSpPr>
            <a:spLocks noGrp="1"/>
          </p:cNvSpPr>
          <p:nvPr>
            <p:ph type="pic" idx="3"/>
          </p:nvPr>
        </p:nvSpPr>
        <p:spPr>
          <a:xfrm>
            <a:off x="1524000" y="2335685"/>
            <a:ext cx="9144000" cy="2986762"/>
          </a:xfrm>
          <a:prstGeom prst="rect">
            <a:avLst/>
          </a:prstGeom>
          <a:noFill/>
          <a:ln>
            <a:noFill/>
          </a:ln>
        </p:spPr>
      </p:sp>
      <p:pic>
        <p:nvPicPr>
          <p:cNvPr id="81" name="Google Shape;81;p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930643" y="5544302"/>
            <a:ext cx="1502061" cy="1502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39218" y="-500343"/>
            <a:ext cx="1502062" cy="150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21" descr="A picture containing text, electronics, display,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9277" y="165970"/>
            <a:ext cx="1144723" cy="1144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21" descr="Ic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563" y="5544302"/>
            <a:ext cx="1313698" cy="1313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21" descr="A picture containing logo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70848" y="1387243"/>
            <a:ext cx="1308325" cy="13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4021073" y="997068"/>
            <a:ext cx="4163457" cy="57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F3F3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body" idx="2"/>
          </p:nvPr>
        </p:nvSpPr>
        <p:spPr>
          <a:xfrm>
            <a:off x="4021073" y="1618504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3"/>
          </p:nvPr>
        </p:nvSpPr>
        <p:spPr>
          <a:xfrm>
            <a:off x="1440647" y="2340686"/>
            <a:ext cx="4417227" cy="278244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2"/>
          <p:cNvSpPr>
            <a:spLocks noGrp="1"/>
          </p:cNvSpPr>
          <p:nvPr>
            <p:ph type="pic" idx="4"/>
          </p:nvPr>
        </p:nvSpPr>
        <p:spPr>
          <a:xfrm>
            <a:off x="6296025" y="2340686"/>
            <a:ext cx="4417227" cy="2782440"/>
          </a:xfrm>
          <a:prstGeom prst="rect">
            <a:avLst/>
          </a:prstGeom>
          <a:noFill/>
          <a:ln>
            <a:noFill/>
          </a:ln>
        </p:spPr>
      </p:sp>
      <p:pic>
        <p:nvPicPr>
          <p:cNvPr id="91" name="Google Shape;91;p22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39218" y="-500343"/>
            <a:ext cx="1502062" cy="150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2" descr="A picture containing text, electronics, display,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277" y="165970"/>
            <a:ext cx="1144723" cy="1144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2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3563" y="5544302"/>
            <a:ext cx="1313698" cy="1313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2" descr="A picture containing 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10770848" y="1387243"/>
            <a:ext cx="1308325" cy="13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2" descr="Shape&#10;&#10;Description automatically generated with low confiden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10930643" y="5544302"/>
            <a:ext cx="1502061" cy="1502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4021073" y="997068"/>
            <a:ext cx="4163457" cy="57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F3F3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4021073" y="1618504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>
            <a:spLocks noGrp="1"/>
          </p:cNvSpPr>
          <p:nvPr>
            <p:ph type="pic" idx="3"/>
          </p:nvPr>
        </p:nvSpPr>
        <p:spPr>
          <a:xfrm>
            <a:off x="963612" y="2632576"/>
            <a:ext cx="2606919" cy="2606919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3"/>
          <p:cNvSpPr>
            <a:spLocks noGrp="1"/>
          </p:cNvSpPr>
          <p:nvPr>
            <p:ph type="pic" idx="4"/>
          </p:nvPr>
        </p:nvSpPr>
        <p:spPr>
          <a:xfrm>
            <a:off x="4792540" y="2632576"/>
            <a:ext cx="2606919" cy="2606919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3"/>
          <p:cNvSpPr>
            <a:spLocks noGrp="1"/>
          </p:cNvSpPr>
          <p:nvPr>
            <p:ph type="pic" idx="5"/>
          </p:nvPr>
        </p:nvSpPr>
        <p:spPr>
          <a:xfrm>
            <a:off x="8526218" y="2632577"/>
            <a:ext cx="2606919" cy="2606919"/>
          </a:xfrm>
          <a:prstGeom prst="rect">
            <a:avLst/>
          </a:prstGeom>
          <a:noFill/>
          <a:ln>
            <a:noFill/>
          </a:ln>
        </p:spPr>
      </p:sp>
      <p:pic>
        <p:nvPicPr>
          <p:cNvPr id="102" name="Google Shape;102;p23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39218" y="-500343"/>
            <a:ext cx="1502062" cy="150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3" descr="A picture containing text, electronics, display,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277" y="165970"/>
            <a:ext cx="1144723" cy="1144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3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3563" y="5544302"/>
            <a:ext cx="1313698" cy="1313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3" descr="A picture containing 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10770848" y="1387243"/>
            <a:ext cx="1308325" cy="13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3" descr="Shape&#10;&#10;Description automatically generated with low confiden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10930643" y="5544302"/>
            <a:ext cx="1502061" cy="1502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body" idx="1"/>
          </p:nvPr>
        </p:nvSpPr>
        <p:spPr>
          <a:xfrm>
            <a:off x="4021073" y="997068"/>
            <a:ext cx="4163457" cy="57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F3F3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body" idx="2"/>
          </p:nvPr>
        </p:nvSpPr>
        <p:spPr>
          <a:xfrm>
            <a:off x="4021073" y="1618504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4"/>
          <p:cNvSpPr>
            <a:spLocks noGrp="1"/>
          </p:cNvSpPr>
          <p:nvPr>
            <p:ph type="pic" idx="3"/>
          </p:nvPr>
        </p:nvSpPr>
        <p:spPr>
          <a:xfrm>
            <a:off x="1973263" y="2790828"/>
            <a:ext cx="1758460" cy="175846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4"/>
          <p:cNvSpPr>
            <a:spLocks noGrp="1"/>
          </p:cNvSpPr>
          <p:nvPr>
            <p:ph type="pic" idx="4"/>
          </p:nvPr>
        </p:nvSpPr>
        <p:spPr>
          <a:xfrm>
            <a:off x="4122981" y="2790828"/>
            <a:ext cx="1758460" cy="175846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4"/>
          <p:cNvSpPr>
            <a:spLocks noGrp="1"/>
          </p:cNvSpPr>
          <p:nvPr>
            <p:ph type="pic" idx="5"/>
          </p:nvPr>
        </p:nvSpPr>
        <p:spPr>
          <a:xfrm>
            <a:off x="6272699" y="2790828"/>
            <a:ext cx="1758460" cy="175846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4"/>
          <p:cNvSpPr>
            <a:spLocks noGrp="1"/>
          </p:cNvSpPr>
          <p:nvPr>
            <p:ph type="pic" idx="6"/>
          </p:nvPr>
        </p:nvSpPr>
        <p:spPr>
          <a:xfrm>
            <a:off x="8422178" y="2790828"/>
            <a:ext cx="1758460" cy="1758460"/>
          </a:xfrm>
          <a:prstGeom prst="rect">
            <a:avLst/>
          </a:prstGeom>
          <a:noFill/>
          <a:ln>
            <a:noFill/>
          </a:ln>
        </p:spPr>
      </p:sp>
      <p:pic>
        <p:nvPicPr>
          <p:cNvPr id="114" name="Google Shape;114;p2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39218" y="-500343"/>
            <a:ext cx="1502062" cy="150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4" descr="A picture containing text, electronics, display,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277" y="165970"/>
            <a:ext cx="1144723" cy="1144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4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3563" y="5544302"/>
            <a:ext cx="1313698" cy="1313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4" descr="A picture containing 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10770848" y="1387243"/>
            <a:ext cx="1308325" cy="13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4" descr="Shape&#10;&#10;Description automatically generated with low confiden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10930643" y="5544302"/>
            <a:ext cx="1502061" cy="1502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>
            <a:spLocks noGrp="1"/>
          </p:cNvSpPr>
          <p:nvPr>
            <p:ph type="body" idx="1"/>
          </p:nvPr>
        </p:nvSpPr>
        <p:spPr>
          <a:xfrm>
            <a:off x="4021073" y="997068"/>
            <a:ext cx="4163457" cy="57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F3F3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body" idx="2"/>
          </p:nvPr>
        </p:nvSpPr>
        <p:spPr>
          <a:xfrm>
            <a:off x="4021073" y="1618504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5"/>
          <p:cNvSpPr>
            <a:spLocks noGrp="1"/>
          </p:cNvSpPr>
          <p:nvPr>
            <p:ph type="pic" idx="3"/>
          </p:nvPr>
        </p:nvSpPr>
        <p:spPr>
          <a:xfrm>
            <a:off x="1268412" y="2686051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5"/>
          <p:cNvSpPr>
            <a:spLocks noGrp="1"/>
          </p:cNvSpPr>
          <p:nvPr>
            <p:ph type="pic" idx="4"/>
          </p:nvPr>
        </p:nvSpPr>
        <p:spPr>
          <a:xfrm>
            <a:off x="3285557" y="2686051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5"/>
          <p:cNvSpPr>
            <a:spLocks noGrp="1"/>
          </p:cNvSpPr>
          <p:nvPr>
            <p:ph type="pic" idx="5"/>
          </p:nvPr>
        </p:nvSpPr>
        <p:spPr>
          <a:xfrm>
            <a:off x="5302702" y="2686051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5"/>
          <p:cNvSpPr>
            <a:spLocks noGrp="1"/>
          </p:cNvSpPr>
          <p:nvPr>
            <p:ph type="pic" idx="6"/>
          </p:nvPr>
        </p:nvSpPr>
        <p:spPr>
          <a:xfrm>
            <a:off x="7319847" y="2686051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5"/>
          <p:cNvSpPr>
            <a:spLocks noGrp="1"/>
          </p:cNvSpPr>
          <p:nvPr>
            <p:ph type="pic" idx="7"/>
          </p:nvPr>
        </p:nvSpPr>
        <p:spPr>
          <a:xfrm>
            <a:off x="9336992" y="2686051"/>
            <a:ext cx="1485897" cy="1485897"/>
          </a:xfrm>
          <a:prstGeom prst="rect">
            <a:avLst/>
          </a:prstGeom>
          <a:noFill/>
          <a:ln>
            <a:noFill/>
          </a:ln>
        </p:spPr>
      </p:sp>
      <p:pic>
        <p:nvPicPr>
          <p:cNvPr id="127" name="Google Shape;127;p25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39218" y="-500343"/>
            <a:ext cx="1502062" cy="150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5" descr="A picture containing text, electronics, display,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277" y="165970"/>
            <a:ext cx="1144723" cy="1144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5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3563" y="5544302"/>
            <a:ext cx="1313698" cy="1313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 descr="A picture containing 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10770848" y="1387243"/>
            <a:ext cx="1308325" cy="13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 descr="Shape&#10;&#10;Description automatically generated with low confiden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10930643" y="5544302"/>
            <a:ext cx="1502061" cy="1502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>
            <a:off x="8146544" y="-1063190"/>
            <a:ext cx="1636403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0ECF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6"/>
          <p:cNvSpPr/>
          <p:nvPr/>
        </p:nvSpPr>
        <p:spPr>
          <a:xfrm>
            <a:off x="6153955" y="-1880676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0ECF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8744649" y="-215298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0ECF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>
            <a:spLocks noGrp="1"/>
          </p:cNvSpPr>
          <p:nvPr>
            <p:ph type="ctrTitle"/>
          </p:nvPr>
        </p:nvSpPr>
        <p:spPr>
          <a:xfrm>
            <a:off x="1087438" y="495299"/>
            <a:ext cx="9619032" cy="53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Raleway Black"/>
              <a:buNone/>
              <a:defRPr sz="2400" b="1" i="0" u="none" strike="noStrike" cap="none">
                <a:solidFill>
                  <a:srgbClr val="262626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7" name="Google Shape;137;p26"/>
          <p:cNvGrpSpPr/>
          <p:nvPr/>
        </p:nvGrpSpPr>
        <p:grpSpPr>
          <a:xfrm>
            <a:off x="461963" y="495299"/>
            <a:ext cx="485775" cy="485775"/>
            <a:chOff x="461963" y="495299"/>
            <a:chExt cx="485775" cy="485775"/>
          </a:xfrm>
        </p:grpSpPr>
        <p:sp>
          <p:nvSpPr>
            <p:cNvPr id="138" name="Google Shape;138;p26"/>
            <p:cNvSpPr/>
            <p:nvPr/>
          </p:nvSpPr>
          <p:spPr>
            <a:xfrm>
              <a:off x="461963" y="495299"/>
              <a:ext cx="485775" cy="485775"/>
            </a:xfrm>
            <a:prstGeom prst="roundRect">
              <a:avLst>
                <a:gd name="adj" fmla="val 16667"/>
              </a:avLst>
            </a:prstGeom>
            <a:solidFill>
              <a:srgbClr val="0ECF7C"/>
            </a:solidFill>
            <a:ln w="381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601663" y="634999"/>
              <a:ext cx="206374" cy="20637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26"/>
          <p:cNvSpPr/>
          <p:nvPr/>
        </p:nvSpPr>
        <p:spPr>
          <a:xfrm>
            <a:off x="14503483" y="-1169044"/>
            <a:ext cx="1636403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0ECF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10376962" y="-1702240"/>
            <a:ext cx="1308325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0ECF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12510894" y="-170224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0ECF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15101588" y="-1974544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0ECF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11425011" y="-1167643"/>
            <a:ext cx="1477683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0ECF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1100293" y="196589"/>
            <a:ext cx="978880" cy="97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554" y="5159349"/>
            <a:ext cx="1502062" cy="150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95963" y="5544302"/>
            <a:ext cx="1313698" cy="1313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 descr="A picture containing 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10770848" y="1387243"/>
            <a:ext cx="1308325" cy="13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 descr="A picture containing text, electronics, display, computer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2986" y="3702623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7"/>
          <p:cNvGrpSpPr/>
          <p:nvPr/>
        </p:nvGrpSpPr>
        <p:grpSpPr>
          <a:xfrm>
            <a:off x="461963" y="495299"/>
            <a:ext cx="485775" cy="485775"/>
            <a:chOff x="461963" y="495299"/>
            <a:chExt cx="485775" cy="485775"/>
          </a:xfrm>
        </p:grpSpPr>
        <p:sp>
          <p:nvSpPr>
            <p:cNvPr id="152" name="Google Shape;152;p27"/>
            <p:cNvSpPr/>
            <p:nvPr/>
          </p:nvSpPr>
          <p:spPr>
            <a:xfrm>
              <a:off x="461963" y="495299"/>
              <a:ext cx="485775" cy="485775"/>
            </a:xfrm>
            <a:prstGeom prst="roundRect">
              <a:avLst>
                <a:gd name="adj" fmla="val 16667"/>
              </a:avLst>
            </a:prstGeom>
            <a:solidFill>
              <a:srgbClr val="0B88FD"/>
            </a:solidFill>
            <a:ln w="381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601663" y="634999"/>
              <a:ext cx="206374" cy="20637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27"/>
          <p:cNvSpPr txBox="1"/>
          <p:nvPr/>
        </p:nvSpPr>
        <p:spPr>
          <a:xfrm>
            <a:off x="1087438" y="495299"/>
            <a:ext cx="9619032" cy="53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Raleway Black"/>
              <a:buNone/>
            </a:pPr>
            <a:endParaRPr sz="2400" b="1" i="0" u="none" strike="noStrike" cap="none">
              <a:solidFill>
                <a:srgbClr val="262626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55" name="Google Shape;155;p27"/>
          <p:cNvSpPr txBox="1">
            <a:spLocks noGrp="1"/>
          </p:cNvSpPr>
          <p:nvPr>
            <p:ph type="ctrTitle"/>
          </p:nvPr>
        </p:nvSpPr>
        <p:spPr>
          <a:xfrm>
            <a:off x="1087438" y="495298"/>
            <a:ext cx="9619032" cy="53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Raleway Black"/>
              <a:buNone/>
              <a:defRPr sz="2400" b="1" i="0" u="none" strike="noStrike" cap="none">
                <a:solidFill>
                  <a:srgbClr val="262626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56" name="Google Shape;156;p27"/>
          <p:cNvGrpSpPr/>
          <p:nvPr/>
        </p:nvGrpSpPr>
        <p:grpSpPr>
          <a:xfrm>
            <a:off x="6543726" y="3839917"/>
            <a:ext cx="5040126" cy="3002035"/>
            <a:chOff x="3853868" y="3745586"/>
            <a:chExt cx="5040126" cy="3002035"/>
          </a:xfrm>
        </p:grpSpPr>
        <p:grpSp>
          <p:nvGrpSpPr>
            <p:cNvPr id="157" name="Google Shape;157;p27"/>
            <p:cNvGrpSpPr/>
            <p:nvPr/>
          </p:nvGrpSpPr>
          <p:grpSpPr>
            <a:xfrm rot="-5400000">
              <a:off x="6406013" y="3713503"/>
              <a:ext cx="2455898" cy="2520064"/>
              <a:chOff x="3640102" y="-1673953"/>
              <a:chExt cx="2455898" cy="2520064"/>
            </a:xfrm>
          </p:grpSpPr>
          <p:sp>
            <p:nvSpPr>
              <p:cNvPr id="158" name="Google Shape;158;p27"/>
              <p:cNvSpPr/>
              <p:nvPr/>
            </p:nvSpPr>
            <p:spPr>
              <a:xfrm>
                <a:off x="3640102" y="593692"/>
                <a:ext cx="2455898" cy="252419"/>
              </a:xfrm>
              <a:custGeom>
                <a:avLst/>
                <a:gdLst/>
                <a:ahLst/>
                <a:cxnLst/>
                <a:rect l="l" t="t" r="r" b="b"/>
                <a:pathLst>
                  <a:path w="4213260" h="433042" extrusionOk="0">
                    <a:moveTo>
                      <a:pt x="4213260" y="433042"/>
                    </a:moveTo>
                    <a:lnTo>
                      <a:pt x="433042" y="433042"/>
                    </a:lnTo>
                    <a:cubicBezTo>
                      <a:pt x="193880" y="433042"/>
                      <a:pt x="0" y="239162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rgbClr val="262626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27"/>
              <p:cNvSpPr/>
              <p:nvPr/>
            </p:nvSpPr>
            <p:spPr>
              <a:xfrm rot="5400000">
                <a:off x="2538362" y="-572213"/>
                <a:ext cx="220347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80218" h="120000" extrusionOk="0">
                    <a:moveTo>
                      <a:pt x="3780218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262626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" name="Google Shape;160;p27"/>
            <p:cNvGrpSpPr/>
            <p:nvPr/>
          </p:nvGrpSpPr>
          <p:grpSpPr>
            <a:xfrm rot="5400000">
              <a:off x="4840830" y="5214520"/>
              <a:ext cx="546138" cy="2520063"/>
              <a:chOff x="3640101" y="-1673952"/>
              <a:chExt cx="546138" cy="2520063"/>
            </a:xfrm>
          </p:grpSpPr>
          <p:sp>
            <p:nvSpPr>
              <p:cNvPr id="161" name="Google Shape;161;p27"/>
              <p:cNvSpPr/>
              <p:nvPr/>
            </p:nvSpPr>
            <p:spPr>
              <a:xfrm>
                <a:off x="3640101" y="593692"/>
                <a:ext cx="546138" cy="252419"/>
              </a:xfrm>
              <a:custGeom>
                <a:avLst/>
                <a:gdLst/>
                <a:ahLst/>
                <a:cxnLst/>
                <a:rect l="l" t="t" r="r" b="b"/>
                <a:pathLst>
                  <a:path w="936937" h="433042" extrusionOk="0">
                    <a:moveTo>
                      <a:pt x="936938" y="428956"/>
                    </a:moveTo>
                    <a:lnTo>
                      <a:pt x="433042" y="433042"/>
                    </a:lnTo>
                    <a:cubicBezTo>
                      <a:pt x="193880" y="433042"/>
                      <a:pt x="0" y="239162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rgbClr val="262626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27"/>
              <p:cNvSpPr/>
              <p:nvPr/>
            </p:nvSpPr>
            <p:spPr>
              <a:xfrm rot="5400000">
                <a:off x="2538363" y="-572212"/>
                <a:ext cx="220347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80218" h="120000" extrusionOk="0">
                    <a:moveTo>
                      <a:pt x="3780218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262626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3" name="Google Shape;163;p27"/>
          <p:cNvSpPr/>
          <p:nvPr/>
        </p:nvSpPr>
        <p:spPr>
          <a:xfrm>
            <a:off x="11416827" y="3739648"/>
            <a:ext cx="334056" cy="334056"/>
          </a:xfrm>
          <a:prstGeom prst="roundRect">
            <a:avLst>
              <a:gd name="adj" fmla="val 16667"/>
            </a:avLst>
          </a:prstGeom>
          <a:solidFill>
            <a:srgbClr val="0B88FD"/>
          </a:solidFill>
          <a:ln w="381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7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7299585" y="6124236"/>
            <a:ext cx="1014802" cy="101480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/>
          <p:nvPr/>
        </p:nvSpPr>
        <p:spPr>
          <a:xfrm>
            <a:off x="8793898" y="6199794"/>
            <a:ext cx="1420246" cy="192038"/>
          </a:xfrm>
          <a:prstGeom prst="roundRect">
            <a:avLst>
              <a:gd name="adj" fmla="val 16667"/>
            </a:avLst>
          </a:prstGeom>
          <a:solidFill>
            <a:srgbClr val="0ECF7C"/>
          </a:solidFill>
          <a:ln w="381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7" descr="A picture containing text, electronics, display,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3655" y="5379763"/>
            <a:ext cx="1352705" cy="1352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01233" y="4347959"/>
            <a:ext cx="2757780" cy="2757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0328" y="3758253"/>
            <a:ext cx="2757780" cy="27577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28"/>
          <p:cNvGrpSpPr/>
          <p:nvPr/>
        </p:nvGrpSpPr>
        <p:grpSpPr>
          <a:xfrm>
            <a:off x="461963" y="495299"/>
            <a:ext cx="485775" cy="485775"/>
            <a:chOff x="461963" y="495299"/>
            <a:chExt cx="485775" cy="485775"/>
          </a:xfrm>
        </p:grpSpPr>
        <p:sp>
          <p:nvSpPr>
            <p:cNvPr id="171" name="Google Shape;171;p28"/>
            <p:cNvSpPr/>
            <p:nvPr/>
          </p:nvSpPr>
          <p:spPr>
            <a:xfrm>
              <a:off x="461963" y="495299"/>
              <a:ext cx="485775" cy="485775"/>
            </a:xfrm>
            <a:prstGeom prst="roundRect">
              <a:avLst>
                <a:gd name="adj" fmla="val 16667"/>
              </a:avLst>
            </a:prstGeom>
            <a:solidFill>
              <a:srgbClr val="FFC61E"/>
            </a:solidFill>
            <a:ln w="381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601663" y="634999"/>
              <a:ext cx="206374" cy="20637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28"/>
          <p:cNvSpPr txBox="1">
            <a:spLocks noGrp="1"/>
          </p:cNvSpPr>
          <p:nvPr>
            <p:ph type="ctrTitle"/>
          </p:nvPr>
        </p:nvSpPr>
        <p:spPr>
          <a:xfrm>
            <a:off x="1087438" y="495299"/>
            <a:ext cx="9619032" cy="53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Raleway Black"/>
              <a:buNone/>
              <a:defRPr sz="2400" b="1" i="0" u="none" strike="noStrike" cap="none">
                <a:solidFill>
                  <a:srgbClr val="262626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74" name="Google Shape;174;p28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1280123" y="4147547"/>
            <a:ext cx="767370" cy="767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 descr="Ic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97518" y="5790826"/>
            <a:ext cx="925619" cy="925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 descr="A picture containing logo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39168" y="2445584"/>
            <a:ext cx="1308325" cy="13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Title Slide">
  <p:cSld name="12_Title Slid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ctrTitle"/>
          </p:nvPr>
        </p:nvSpPr>
        <p:spPr>
          <a:xfrm>
            <a:off x="947738" y="1224756"/>
            <a:ext cx="5024437" cy="16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Raleway Black"/>
              <a:buNone/>
              <a:defRPr sz="5000" b="1" i="0" u="none" strike="noStrike" cap="none">
                <a:solidFill>
                  <a:srgbClr val="262626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subTitle" idx="1"/>
          </p:nvPr>
        </p:nvSpPr>
        <p:spPr>
          <a:xfrm>
            <a:off x="902494" y="2942432"/>
            <a:ext cx="5069682" cy="56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Google Shape;180;p29"/>
          <p:cNvSpPr/>
          <p:nvPr/>
        </p:nvSpPr>
        <p:spPr>
          <a:xfrm>
            <a:off x="461963" y="495299"/>
            <a:ext cx="485775" cy="485775"/>
          </a:xfrm>
          <a:prstGeom prst="roundRect">
            <a:avLst>
              <a:gd name="adj" fmla="val 16667"/>
            </a:avLst>
          </a:prstGeom>
          <a:solidFill>
            <a:srgbClr val="0ECF7C"/>
          </a:solidFill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9"/>
          <p:cNvSpPr/>
          <p:nvPr/>
        </p:nvSpPr>
        <p:spPr>
          <a:xfrm>
            <a:off x="569119" y="602455"/>
            <a:ext cx="271462" cy="271462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">
  <p:cSld name="9_Title Slide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/>
          <p:nvPr/>
        </p:nvSpPr>
        <p:spPr>
          <a:xfrm>
            <a:off x="0" y="0"/>
            <a:ext cx="6311900" cy="4152900"/>
          </a:xfrm>
          <a:prstGeom prst="rect">
            <a:avLst/>
          </a:prstGeom>
          <a:solidFill>
            <a:srgbClr val="FFC61E"/>
          </a:solidFill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0"/>
          <p:cNvSpPr txBox="1">
            <a:spLocks noGrp="1"/>
          </p:cNvSpPr>
          <p:nvPr>
            <p:ph type="ctrTitle"/>
          </p:nvPr>
        </p:nvSpPr>
        <p:spPr>
          <a:xfrm>
            <a:off x="947738" y="1224756"/>
            <a:ext cx="5024437" cy="16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Raleway Black"/>
              <a:buNone/>
              <a:defRPr sz="5000" b="1" i="0" u="none" strike="noStrike" cap="none">
                <a:solidFill>
                  <a:srgbClr val="262626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subTitle" idx="1"/>
          </p:nvPr>
        </p:nvSpPr>
        <p:spPr>
          <a:xfrm>
            <a:off x="902494" y="2942432"/>
            <a:ext cx="5069682" cy="56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Google Shape;186;p30"/>
          <p:cNvSpPr/>
          <p:nvPr/>
        </p:nvSpPr>
        <p:spPr>
          <a:xfrm>
            <a:off x="461963" y="495299"/>
            <a:ext cx="485775" cy="485775"/>
          </a:xfrm>
          <a:prstGeom prst="roundRect">
            <a:avLst>
              <a:gd name="adj" fmla="val 16667"/>
            </a:avLst>
          </a:prstGeom>
          <a:solidFill>
            <a:srgbClr val="E2A700"/>
          </a:solidFill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0"/>
          <p:cNvSpPr/>
          <p:nvPr/>
        </p:nvSpPr>
        <p:spPr>
          <a:xfrm>
            <a:off x="601663" y="634999"/>
            <a:ext cx="206374" cy="20637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13"/>
          <p:cNvGrpSpPr/>
          <p:nvPr/>
        </p:nvGrpSpPr>
        <p:grpSpPr>
          <a:xfrm>
            <a:off x="7376787" y="3429000"/>
            <a:ext cx="2455898" cy="2772482"/>
            <a:chOff x="3640102" y="-1926371"/>
            <a:chExt cx="2455898" cy="2772482"/>
          </a:xfrm>
        </p:grpSpPr>
        <p:sp>
          <p:nvSpPr>
            <p:cNvPr id="14" name="Google Shape;14;p13"/>
            <p:cNvSpPr/>
            <p:nvPr/>
          </p:nvSpPr>
          <p:spPr>
            <a:xfrm>
              <a:off x="3640102" y="593692"/>
              <a:ext cx="2455898" cy="252419"/>
            </a:xfrm>
            <a:custGeom>
              <a:avLst/>
              <a:gdLst/>
              <a:ahLst/>
              <a:cxnLst/>
              <a:rect l="l" t="t" r="r" b="b"/>
              <a:pathLst>
                <a:path w="4213260" h="433042" extrusionOk="0">
                  <a:moveTo>
                    <a:pt x="4213260" y="433042"/>
                  </a:moveTo>
                  <a:lnTo>
                    <a:pt x="433042" y="433042"/>
                  </a:lnTo>
                  <a:cubicBezTo>
                    <a:pt x="193880" y="433042"/>
                    <a:pt x="0" y="239162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26262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 rot="5400000">
              <a:off x="2538363" y="-824632"/>
              <a:ext cx="2455898" cy="252419"/>
            </a:xfrm>
            <a:custGeom>
              <a:avLst/>
              <a:gdLst/>
              <a:ahLst/>
              <a:cxnLst/>
              <a:rect l="l" t="t" r="r" b="b"/>
              <a:pathLst>
                <a:path w="4213260" h="433042" extrusionOk="0">
                  <a:moveTo>
                    <a:pt x="4213260" y="433042"/>
                  </a:moveTo>
                  <a:lnTo>
                    <a:pt x="433042" y="433042"/>
                  </a:lnTo>
                  <a:cubicBezTo>
                    <a:pt x="193880" y="433042"/>
                    <a:pt x="0" y="239162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26262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Google Shape;16;p13"/>
          <p:cNvGrpSpPr/>
          <p:nvPr/>
        </p:nvGrpSpPr>
        <p:grpSpPr>
          <a:xfrm>
            <a:off x="3640102" y="-1926371"/>
            <a:ext cx="2455898" cy="2772482"/>
            <a:chOff x="3640102" y="-1926371"/>
            <a:chExt cx="2455898" cy="2772482"/>
          </a:xfrm>
        </p:grpSpPr>
        <p:sp>
          <p:nvSpPr>
            <p:cNvPr id="17" name="Google Shape;17;p13"/>
            <p:cNvSpPr/>
            <p:nvPr/>
          </p:nvSpPr>
          <p:spPr>
            <a:xfrm>
              <a:off x="3640102" y="593692"/>
              <a:ext cx="2455898" cy="252419"/>
            </a:xfrm>
            <a:custGeom>
              <a:avLst/>
              <a:gdLst/>
              <a:ahLst/>
              <a:cxnLst/>
              <a:rect l="l" t="t" r="r" b="b"/>
              <a:pathLst>
                <a:path w="4213260" h="433042" extrusionOk="0">
                  <a:moveTo>
                    <a:pt x="4213260" y="433042"/>
                  </a:moveTo>
                  <a:lnTo>
                    <a:pt x="433042" y="433042"/>
                  </a:lnTo>
                  <a:cubicBezTo>
                    <a:pt x="193880" y="433042"/>
                    <a:pt x="0" y="239162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26262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3"/>
            <p:cNvSpPr/>
            <p:nvPr/>
          </p:nvSpPr>
          <p:spPr>
            <a:xfrm rot="5400000">
              <a:off x="2538363" y="-824632"/>
              <a:ext cx="2455898" cy="252419"/>
            </a:xfrm>
            <a:custGeom>
              <a:avLst/>
              <a:gdLst/>
              <a:ahLst/>
              <a:cxnLst/>
              <a:rect l="l" t="t" r="r" b="b"/>
              <a:pathLst>
                <a:path w="4213260" h="433042" extrusionOk="0">
                  <a:moveTo>
                    <a:pt x="4213260" y="433042"/>
                  </a:moveTo>
                  <a:lnTo>
                    <a:pt x="433042" y="433042"/>
                  </a:lnTo>
                  <a:cubicBezTo>
                    <a:pt x="193880" y="433042"/>
                    <a:pt x="0" y="239162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26262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Google Shape;19;p13"/>
          <p:cNvGrpSpPr/>
          <p:nvPr/>
        </p:nvGrpSpPr>
        <p:grpSpPr>
          <a:xfrm rot="10800000">
            <a:off x="6035314" y="838741"/>
            <a:ext cx="1341473" cy="2772482"/>
            <a:chOff x="3640102" y="-1926371"/>
            <a:chExt cx="1341473" cy="2772482"/>
          </a:xfrm>
        </p:grpSpPr>
        <p:sp>
          <p:nvSpPr>
            <p:cNvPr id="20" name="Google Shape;20;p13"/>
            <p:cNvSpPr/>
            <p:nvPr/>
          </p:nvSpPr>
          <p:spPr>
            <a:xfrm>
              <a:off x="3640102" y="593692"/>
              <a:ext cx="1341473" cy="252419"/>
            </a:xfrm>
            <a:custGeom>
              <a:avLst/>
              <a:gdLst/>
              <a:ahLst/>
              <a:cxnLst/>
              <a:rect l="l" t="t" r="r" b="b"/>
              <a:pathLst>
                <a:path w="2301388" h="433042" extrusionOk="0">
                  <a:moveTo>
                    <a:pt x="2301388" y="384020"/>
                  </a:moveTo>
                  <a:lnTo>
                    <a:pt x="433042" y="433042"/>
                  </a:lnTo>
                  <a:cubicBezTo>
                    <a:pt x="193880" y="433042"/>
                    <a:pt x="0" y="239162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26262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3"/>
            <p:cNvSpPr/>
            <p:nvPr/>
          </p:nvSpPr>
          <p:spPr>
            <a:xfrm rot="5400000">
              <a:off x="2538363" y="-824632"/>
              <a:ext cx="2455898" cy="252419"/>
            </a:xfrm>
            <a:custGeom>
              <a:avLst/>
              <a:gdLst/>
              <a:ahLst/>
              <a:cxnLst/>
              <a:rect l="l" t="t" r="r" b="b"/>
              <a:pathLst>
                <a:path w="4213260" h="433042" extrusionOk="0">
                  <a:moveTo>
                    <a:pt x="4213260" y="433042"/>
                  </a:moveTo>
                  <a:lnTo>
                    <a:pt x="433042" y="433042"/>
                  </a:lnTo>
                  <a:cubicBezTo>
                    <a:pt x="193880" y="433042"/>
                    <a:pt x="0" y="239162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26262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22;p13"/>
          <p:cNvSpPr/>
          <p:nvPr/>
        </p:nvSpPr>
        <p:spPr>
          <a:xfrm>
            <a:off x="0" y="1133475"/>
            <a:ext cx="12192000" cy="45054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1724025" y="1033461"/>
            <a:ext cx="1066800" cy="200025"/>
          </a:xfrm>
          <a:prstGeom prst="roundRect">
            <a:avLst>
              <a:gd name="adj" fmla="val 16667"/>
            </a:avLst>
          </a:prstGeom>
          <a:solidFill>
            <a:srgbClr val="FFC61E"/>
          </a:solidFill>
          <a:ln w="381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3"/>
          <p:cNvSpPr/>
          <p:nvPr/>
        </p:nvSpPr>
        <p:spPr>
          <a:xfrm>
            <a:off x="8886825" y="5524501"/>
            <a:ext cx="1066800" cy="200025"/>
          </a:xfrm>
          <a:prstGeom prst="roundRect">
            <a:avLst>
              <a:gd name="adj" fmla="val 16667"/>
            </a:avLst>
          </a:prstGeom>
          <a:solidFill>
            <a:srgbClr val="0ECF7C"/>
          </a:solidFill>
          <a:ln w="381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13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42466" y="593692"/>
            <a:ext cx="1251017" cy="1251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3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872473" y="5198673"/>
            <a:ext cx="880252" cy="88025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3"/>
          <p:cNvSpPr/>
          <p:nvPr/>
        </p:nvSpPr>
        <p:spPr>
          <a:xfrm>
            <a:off x="5584471" y="614467"/>
            <a:ext cx="668111" cy="668111"/>
          </a:xfrm>
          <a:prstGeom prst="roundRect">
            <a:avLst>
              <a:gd name="adj" fmla="val 16667"/>
            </a:avLst>
          </a:prstGeom>
          <a:solidFill>
            <a:srgbClr val="FFC61E"/>
          </a:solidFill>
          <a:ln w="381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3"/>
          <p:cNvSpPr/>
          <p:nvPr/>
        </p:nvSpPr>
        <p:spPr>
          <a:xfrm>
            <a:off x="5584472" y="529527"/>
            <a:ext cx="668111" cy="668111"/>
          </a:xfrm>
          <a:prstGeom prst="roundRect">
            <a:avLst>
              <a:gd name="adj" fmla="val 16667"/>
            </a:avLst>
          </a:prstGeom>
          <a:solidFill>
            <a:srgbClr val="0ECF7C"/>
          </a:solidFill>
          <a:ln w="381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3"/>
          <p:cNvSpPr/>
          <p:nvPr/>
        </p:nvSpPr>
        <p:spPr>
          <a:xfrm>
            <a:off x="9786597" y="6018028"/>
            <a:ext cx="334056" cy="334056"/>
          </a:xfrm>
          <a:prstGeom prst="roundRect">
            <a:avLst>
              <a:gd name="adj" fmla="val 16667"/>
            </a:avLst>
          </a:prstGeom>
          <a:solidFill>
            <a:srgbClr val="0B88FD"/>
          </a:solidFill>
          <a:ln w="381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Slide">
  <p:cSld name="10_Title Slide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/>
          <p:nvPr/>
        </p:nvSpPr>
        <p:spPr>
          <a:xfrm>
            <a:off x="2940050" y="0"/>
            <a:ext cx="6312000" cy="3258300"/>
          </a:xfrm>
          <a:prstGeom prst="rect">
            <a:avLst/>
          </a:prstGeom>
          <a:solidFill>
            <a:srgbClr val="0ECF7C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1"/>
          <p:cNvSpPr txBox="1">
            <a:spLocks noGrp="1"/>
          </p:cNvSpPr>
          <p:nvPr>
            <p:ph type="ctrTitle"/>
          </p:nvPr>
        </p:nvSpPr>
        <p:spPr>
          <a:xfrm>
            <a:off x="3583775" y="805627"/>
            <a:ext cx="50244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Raleway Black"/>
              <a:buNone/>
              <a:defRPr sz="5000" b="1" i="0" u="none" strike="noStrike" cap="none">
                <a:solidFill>
                  <a:srgbClr val="262626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subTitle" idx="1"/>
          </p:nvPr>
        </p:nvSpPr>
        <p:spPr>
          <a:xfrm>
            <a:off x="3561132" y="2416307"/>
            <a:ext cx="50697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Google Shape;192;p31"/>
          <p:cNvSpPr/>
          <p:nvPr/>
        </p:nvSpPr>
        <p:spPr>
          <a:xfrm>
            <a:off x="461963" y="495299"/>
            <a:ext cx="485775" cy="485775"/>
          </a:xfrm>
          <a:prstGeom prst="roundRect">
            <a:avLst>
              <a:gd name="adj" fmla="val 16667"/>
            </a:avLst>
          </a:prstGeom>
          <a:solidFill>
            <a:srgbClr val="0A985B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1"/>
          <p:cNvSpPr/>
          <p:nvPr/>
        </p:nvSpPr>
        <p:spPr>
          <a:xfrm>
            <a:off x="601663" y="634999"/>
            <a:ext cx="206374" cy="20637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/>
          <p:nvPr/>
        </p:nvSpPr>
        <p:spPr>
          <a:xfrm>
            <a:off x="0" y="1352550"/>
            <a:ext cx="6312000" cy="4152900"/>
          </a:xfrm>
          <a:prstGeom prst="roundRect">
            <a:avLst>
              <a:gd name="adj" fmla="val 0"/>
            </a:avLst>
          </a:prstGeom>
          <a:solidFill>
            <a:srgbClr val="0B88FD"/>
          </a:solidFill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2"/>
          <p:cNvSpPr txBox="1">
            <a:spLocks noGrp="1"/>
          </p:cNvSpPr>
          <p:nvPr>
            <p:ph type="ctrTitle"/>
          </p:nvPr>
        </p:nvSpPr>
        <p:spPr>
          <a:xfrm>
            <a:off x="484613" y="2277006"/>
            <a:ext cx="50244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Raleway Black"/>
              <a:buNone/>
              <a:defRPr sz="5000" b="1" i="0" u="none" strike="noStrike" cap="none">
                <a:solidFill>
                  <a:srgbClr val="262626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subTitle" idx="1"/>
          </p:nvPr>
        </p:nvSpPr>
        <p:spPr>
          <a:xfrm>
            <a:off x="461969" y="4133132"/>
            <a:ext cx="50697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Google Shape;198;p32"/>
          <p:cNvSpPr/>
          <p:nvPr/>
        </p:nvSpPr>
        <p:spPr>
          <a:xfrm>
            <a:off x="461963" y="495299"/>
            <a:ext cx="485775" cy="485775"/>
          </a:xfrm>
          <a:prstGeom prst="roundRect">
            <a:avLst>
              <a:gd name="adj" fmla="val 16667"/>
            </a:avLst>
          </a:prstGeom>
          <a:solidFill>
            <a:srgbClr val="0269C6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2"/>
          <p:cNvSpPr/>
          <p:nvPr/>
        </p:nvSpPr>
        <p:spPr>
          <a:xfrm>
            <a:off x="601663" y="634999"/>
            <a:ext cx="206374" cy="20637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ctrTitle"/>
          </p:nvPr>
        </p:nvSpPr>
        <p:spPr>
          <a:xfrm>
            <a:off x="947738" y="1889443"/>
            <a:ext cx="5114925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Raleway Black"/>
              <a:buNone/>
              <a:defRPr sz="6000" b="1" i="0" u="none" strike="noStrike" cap="none">
                <a:solidFill>
                  <a:srgbClr val="262626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subTitle" idx="1"/>
          </p:nvPr>
        </p:nvSpPr>
        <p:spPr>
          <a:xfrm>
            <a:off x="947738" y="3753169"/>
            <a:ext cx="5114925" cy="56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33"/>
          <p:cNvSpPr>
            <a:spLocks noGrp="1"/>
          </p:cNvSpPr>
          <p:nvPr>
            <p:ph type="pic" idx="2"/>
          </p:nvPr>
        </p:nvSpPr>
        <p:spPr>
          <a:xfrm>
            <a:off x="5838826" y="-123770"/>
            <a:ext cx="7122904" cy="710553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>
            <a:spLocks noGrp="1"/>
          </p:cNvSpPr>
          <p:nvPr>
            <p:ph type="pic" idx="2"/>
          </p:nvPr>
        </p:nvSpPr>
        <p:spPr>
          <a:xfrm>
            <a:off x="-254634" y="-458961"/>
            <a:ext cx="13091887" cy="689189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ctrTitle"/>
          </p:nvPr>
        </p:nvSpPr>
        <p:spPr>
          <a:xfrm>
            <a:off x="947738" y="1889443"/>
            <a:ext cx="5114925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Raleway Black"/>
              <a:buNone/>
              <a:defRPr sz="6000" b="1" i="0" u="none" strike="noStrike" cap="none">
                <a:solidFill>
                  <a:srgbClr val="262626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ubTitle" idx="1"/>
          </p:nvPr>
        </p:nvSpPr>
        <p:spPr>
          <a:xfrm>
            <a:off x="947738" y="3753169"/>
            <a:ext cx="5114925" cy="56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ctrTitle"/>
          </p:nvPr>
        </p:nvSpPr>
        <p:spPr>
          <a:xfrm>
            <a:off x="947738" y="1889443"/>
            <a:ext cx="5114925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Raleway Black"/>
              <a:buNone/>
              <a:defRPr sz="6000" b="1" i="0" u="none" strike="noStrike" cap="none">
                <a:solidFill>
                  <a:srgbClr val="262626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subTitle" idx="1"/>
          </p:nvPr>
        </p:nvSpPr>
        <p:spPr>
          <a:xfrm>
            <a:off x="947738" y="3753169"/>
            <a:ext cx="5114925" cy="56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5"/>
          <p:cNvSpPr>
            <a:spLocks noGrp="1"/>
          </p:cNvSpPr>
          <p:nvPr>
            <p:ph type="pic" idx="2"/>
          </p:nvPr>
        </p:nvSpPr>
        <p:spPr>
          <a:xfrm>
            <a:off x="6315076" y="0"/>
            <a:ext cx="5876924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4" name="Google Shape;44;p15"/>
          <p:cNvGrpSpPr/>
          <p:nvPr/>
        </p:nvGrpSpPr>
        <p:grpSpPr>
          <a:xfrm>
            <a:off x="461963" y="495299"/>
            <a:ext cx="485775" cy="485775"/>
            <a:chOff x="461963" y="495299"/>
            <a:chExt cx="485775" cy="485775"/>
          </a:xfrm>
        </p:grpSpPr>
        <p:sp>
          <p:nvSpPr>
            <p:cNvPr id="45" name="Google Shape;45;p15"/>
            <p:cNvSpPr/>
            <p:nvPr/>
          </p:nvSpPr>
          <p:spPr>
            <a:xfrm>
              <a:off x="461963" y="495299"/>
              <a:ext cx="485775" cy="485775"/>
            </a:xfrm>
            <a:prstGeom prst="roundRect">
              <a:avLst>
                <a:gd name="adj" fmla="val 16667"/>
              </a:avLst>
            </a:prstGeom>
            <a:solidFill>
              <a:srgbClr val="0ECF7C"/>
            </a:solidFill>
            <a:ln w="381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5"/>
            <p:cNvSpPr/>
            <p:nvPr/>
          </p:nvSpPr>
          <p:spPr>
            <a:xfrm>
              <a:off x="601663" y="634999"/>
              <a:ext cx="206374" cy="20637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947738" y="1882530"/>
            <a:ext cx="5114925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Raleway Black"/>
              <a:buNone/>
              <a:defRPr sz="6000" b="1" i="0" u="none" strike="noStrike" cap="none">
                <a:solidFill>
                  <a:srgbClr val="262626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947738" y="3746256"/>
            <a:ext cx="5114925" cy="56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6"/>
          <p:cNvSpPr>
            <a:spLocks noGrp="1"/>
          </p:cNvSpPr>
          <p:nvPr>
            <p:ph type="pic" idx="2"/>
          </p:nvPr>
        </p:nvSpPr>
        <p:spPr>
          <a:xfrm>
            <a:off x="6310313" y="0"/>
            <a:ext cx="5895973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6"/>
          <p:cNvSpPr/>
          <p:nvPr/>
        </p:nvSpPr>
        <p:spPr>
          <a:xfrm>
            <a:off x="461963" y="495299"/>
            <a:ext cx="485775" cy="485775"/>
          </a:xfrm>
          <a:prstGeom prst="roundRect">
            <a:avLst>
              <a:gd name="adj" fmla="val 16667"/>
            </a:avLst>
          </a:prstGeom>
          <a:solidFill>
            <a:srgbClr val="0B88FD"/>
          </a:solidFill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6"/>
          <p:cNvSpPr/>
          <p:nvPr/>
        </p:nvSpPr>
        <p:spPr>
          <a:xfrm>
            <a:off x="601663" y="634999"/>
            <a:ext cx="206374" cy="20637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>
            <a:spLocks noGrp="1"/>
          </p:cNvSpPr>
          <p:nvPr>
            <p:ph type="ctrTitle"/>
          </p:nvPr>
        </p:nvSpPr>
        <p:spPr>
          <a:xfrm>
            <a:off x="947738" y="1891957"/>
            <a:ext cx="5114925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Raleway Black"/>
              <a:buNone/>
              <a:defRPr sz="6000" b="1" i="0" u="none" strike="noStrike" cap="none">
                <a:solidFill>
                  <a:srgbClr val="262626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ubTitle" idx="1"/>
          </p:nvPr>
        </p:nvSpPr>
        <p:spPr>
          <a:xfrm>
            <a:off x="947738" y="3755683"/>
            <a:ext cx="5114925" cy="56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7"/>
          <p:cNvSpPr>
            <a:spLocks noGrp="1"/>
          </p:cNvSpPr>
          <p:nvPr>
            <p:ph type="pic" idx="2"/>
          </p:nvPr>
        </p:nvSpPr>
        <p:spPr>
          <a:xfrm>
            <a:off x="6309360" y="0"/>
            <a:ext cx="5882639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7"/>
          <p:cNvSpPr/>
          <p:nvPr/>
        </p:nvSpPr>
        <p:spPr>
          <a:xfrm>
            <a:off x="461963" y="495299"/>
            <a:ext cx="485775" cy="485775"/>
          </a:xfrm>
          <a:prstGeom prst="roundRect">
            <a:avLst>
              <a:gd name="adj" fmla="val 16667"/>
            </a:avLst>
          </a:prstGeom>
          <a:solidFill>
            <a:srgbClr val="FFC61E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7"/>
          <p:cNvSpPr/>
          <p:nvPr/>
        </p:nvSpPr>
        <p:spPr>
          <a:xfrm>
            <a:off x="601663" y="634999"/>
            <a:ext cx="206374" cy="20637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>
            <a:spLocks noGrp="1"/>
          </p:cNvSpPr>
          <p:nvPr>
            <p:ph type="pic" idx="2"/>
          </p:nvPr>
        </p:nvSpPr>
        <p:spPr>
          <a:xfrm>
            <a:off x="-999496" y="-14288"/>
            <a:ext cx="7306633" cy="637032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8"/>
          <p:cNvSpPr txBox="1">
            <a:spLocks noGrp="1"/>
          </p:cNvSpPr>
          <p:nvPr>
            <p:ph type="ctrTitle"/>
          </p:nvPr>
        </p:nvSpPr>
        <p:spPr>
          <a:xfrm>
            <a:off x="6805613" y="1870074"/>
            <a:ext cx="5114925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Raleway Black"/>
              <a:buNone/>
              <a:defRPr sz="6000" b="1" i="0" u="none" strike="noStrike" cap="none">
                <a:solidFill>
                  <a:srgbClr val="262626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subTitle" idx="1"/>
          </p:nvPr>
        </p:nvSpPr>
        <p:spPr>
          <a:xfrm>
            <a:off x="6805613" y="3733800"/>
            <a:ext cx="5114925" cy="56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8"/>
          <p:cNvSpPr/>
          <p:nvPr/>
        </p:nvSpPr>
        <p:spPr>
          <a:xfrm>
            <a:off x="6805613" y="965199"/>
            <a:ext cx="485775" cy="485775"/>
          </a:xfrm>
          <a:prstGeom prst="roundRect">
            <a:avLst>
              <a:gd name="adj" fmla="val 16667"/>
            </a:avLst>
          </a:prstGeom>
          <a:solidFill>
            <a:srgbClr val="0ECF7C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8"/>
          <p:cNvSpPr/>
          <p:nvPr/>
        </p:nvSpPr>
        <p:spPr>
          <a:xfrm>
            <a:off x="6884986" y="1044572"/>
            <a:ext cx="327028" cy="327028"/>
          </a:xfrm>
          <a:prstGeom prst="plus">
            <a:avLst>
              <a:gd name="adj" fmla="val 37857"/>
            </a:avLst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>
            <a:spLocks noGrp="1"/>
          </p:cNvSpPr>
          <p:nvPr>
            <p:ph type="pic" idx="2"/>
          </p:nvPr>
        </p:nvSpPr>
        <p:spPr>
          <a:xfrm>
            <a:off x="-999496" y="-14288"/>
            <a:ext cx="7306633" cy="637032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9"/>
          <p:cNvSpPr txBox="1">
            <a:spLocks noGrp="1"/>
          </p:cNvSpPr>
          <p:nvPr>
            <p:ph type="ctrTitle"/>
          </p:nvPr>
        </p:nvSpPr>
        <p:spPr>
          <a:xfrm>
            <a:off x="6805613" y="1870074"/>
            <a:ext cx="5114925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Raleway Black"/>
              <a:buNone/>
              <a:defRPr sz="6000" b="1" i="0" u="none" strike="noStrike" cap="none">
                <a:solidFill>
                  <a:srgbClr val="262626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6805613" y="3733800"/>
            <a:ext cx="5114925" cy="56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9"/>
          <p:cNvSpPr/>
          <p:nvPr/>
        </p:nvSpPr>
        <p:spPr>
          <a:xfrm>
            <a:off x="6805613" y="965199"/>
            <a:ext cx="485775" cy="485775"/>
          </a:xfrm>
          <a:prstGeom prst="roundRect">
            <a:avLst>
              <a:gd name="adj" fmla="val 16667"/>
            </a:avLst>
          </a:prstGeom>
          <a:solidFill>
            <a:srgbClr val="0B88FD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9"/>
          <p:cNvSpPr/>
          <p:nvPr/>
        </p:nvSpPr>
        <p:spPr>
          <a:xfrm>
            <a:off x="6884986" y="1044572"/>
            <a:ext cx="327028" cy="327028"/>
          </a:xfrm>
          <a:prstGeom prst="plus">
            <a:avLst>
              <a:gd name="adj" fmla="val 37857"/>
            </a:avLst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>
            <a:spLocks noGrp="1"/>
          </p:cNvSpPr>
          <p:nvPr>
            <p:ph type="pic" idx="2"/>
          </p:nvPr>
        </p:nvSpPr>
        <p:spPr>
          <a:xfrm>
            <a:off x="-999496" y="-14288"/>
            <a:ext cx="7306633" cy="637032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0"/>
          <p:cNvSpPr txBox="1">
            <a:spLocks noGrp="1"/>
          </p:cNvSpPr>
          <p:nvPr>
            <p:ph type="ctrTitle"/>
          </p:nvPr>
        </p:nvSpPr>
        <p:spPr>
          <a:xfrm>
            <a:off x="6805613" y="1870074"/>
            <a:ext cx="5114925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Raleway Black"/>
              <a:buNone/>
              <a:defRPr sz="6000" b="1" i="0" u="none" strike="noStrike" cap="none">
                <a:solidFill>
                  <a:srgbClr val="262626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subTitle" idx="1"/>
          </p:nvPr>
        </p:nvSpPr>
        <p:spPr>
          <a:xfrm>
            <a:off x="6805613" y="3733800"/>
            <a:ext cx="5114925" cy="56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20"/>
          <p:cNvSpPr/>
          <p:nvPr/>
        </p:nvSpPr>
        <p:spPr>
          <a:xfrm>
            <a:off x="6805613" y="965199"/>
            <a:ext cx="485775" cy="485775"/>
          </a:xfrm>
          <a:prstGeom prst="roundRect">
            <a:avLst>
              <a:gd name="adj" fmla="val 16667"/>
            </a:avLst>
          </a:prstGeom>
          <a:solidFill>
            <a:srgbClr val="FFC61E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0"/>
          <p:cNvSpPr/>
          <p:nvPr/>
        </p:nvSpPr>
        <p:spPr>
          <a:xfrm>
            <a:off x="6884986" y="1044572"/>
            <a:ext cx="327028" cy="327028"/>
          </a:xfrm>
          <a:prstGeom prst="plus">
            <a:avLst>
              <a:gd name="adj" fmla="val 37857"/>
            </a:avLst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 amt="30000"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9" descr="Qr cod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7029" y="5918076"/>
            <a:ext cx="537378" cy="53737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3">
            <a:alphaModFix amt="30000"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/>
        </p:nvSpPr>
        <p:spPr>
          <a:xfrm>
            <a:off x="10827128" y="742157"/>
            <a:ext cx="26066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sz="1200" b="1" i="0" u="none" strike="noStrike" cap="none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2" name="Google Shape;32;p11"/>
          <p:cNvCxnSpPr/>
          <p:nvPr/>
        </p:nvCxnSpPr>
        <p:spPr>
          <a:xfrm>
            <a:off x="10721181" y="742950"/>
            <a:ext cx="0" cy="221973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3" name="Google Shape;33;p11" descr="Qr code&#10;&#10;Description automatically generated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427029" y="5918076"/>
            <a:ext cx="537378" cy="53737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/>
          <p:nvPr/>
        </p:nvSpPr>
        <p:spPr>
          <a:xfrm>
            <a:off x="1427796" y="1484996"/>
            <a:ext cx="9147569" cy="4394698"/>
          </a:xfrm>
          <a:prstGeom prst="roundRect">
            <a:avLst>
              <a:gd name="adj" fmla="val 4574"/>
            </a:avLst>
          </a:prstGeom>
          <a:solidFill>
            <a:srgbClr val="E2A700"/>
          </a:solidFill>
          <a:ln w="5715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"/>
          <p:cNvSpPr/>
          <p:nvPr/>
        </p:nvSpPr>
        <p:spPr>
          <a:xfrm>
            <a:off x="1427796" y="1231651"/>
            <a:ext cx="9147600" cy="4394700"/>
          </a:xfrm>
          <a:prstGeom prst="roundRect">
            <a:avLst>
              <a:gd name="adj" fmla="val 6308"/>
            </a:avLst>
          </a:prstGeom>
          <a:solidFill>
            <a:schemeClr val="lt1"/>
          </a:solidFill>
          <a:ln w="5715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"/>
          <p:cNvSpPr txBox="1"/>
          <p:nvPr/>
        </p:nvSpPr>
        <p:spPr>
          <a:xfrm>
            <a:off x="5030771" y="2122533"/>
            <a:ext cx="213045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INTRODUCTION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"/>
          <p:cNvSpPr txBox="1"/>
          <p:nvPr/>
        </p:nvSpPr>
        <p:spPr>
          <a:xfrm>
            <a:off x="3085707" y="2614010"/>
            <a:ext cx="60207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Project Train C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"/>
          <p:cNvSpPr txBox="1"/>
          <p:nvPr/>
        </p:nvSpPr>
        <p:spPr>
          <a:xfrm>
            <a:off x="3487262" y="3962912"/>
            <a:ext cx="52176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vi-VN" sz="1500" b="1" i="0" u="none" strike="noStrike" cap="none" dirty="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Lê Tuấn Anh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vi-VN" sz="1500" b="1" dirty="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Dương Hoàng Nam</a:t>
            </a:r>
            <a:endParaRPr sz="1500" b="1" i="0" u="none" strike="noStrike" cap="none" dirty="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5" name="Google Shape;215;p1" descr="A picture containing text, electronics, display,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9958" y="4996974"/>
            <a:ext cx="1330796" cy="1330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2407" y="920768"/>
            <a:ext cx="1128456" cy="1128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" descr="Ic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4478" y="5833123"/>
            <a:ext cx="1257577" cy="125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" descr="Ic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95681" y="-232700"/>
            <a:ext cx="1910145" cy="1910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"/>
          <p:cNvSpPr txBox="1">
            <a:spLocks noGrp="1"/>
          </p:cNvSpPr>
          <p:nvPr>
            <p:ph type="ctrTitle"/>
          </p:nvPr>
        </p:nvSpPr>
        <p:spPr>
          <a:xfrm>
            <a:off x="258787" y="1936634"/>
            <a:ext cx="6965374" cy="177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Raleway Black"/>
              <a:buNone/>
            </a:pPr>
            <a:r>
              <a:rPr lang="vi-VN" sz="5400" dirty="0"/>
              <a:t>Casio 590Vn Plus</a:t>
            </a:r>
            <a:endParaRPr sz="5400" dirty="0"/>
          </a:p>
        </p:txBody>
      </p:sp>
      <p:grpSp>
        <p:nvGrpSpPr>
          <p:cNvPr id="224" name="Google Shape;224;p2"/>
          <p:cNvGrpSpPr/>
          <p:nvPr/>
        </p:nvGrpSpPr>
        <p:grpSpPr>
          <a:xfrm>
            <a:off x="5912583" y="896041"/>
            <a:ext cx="5760200" cy="6119713"/>
            <a:chOff x="5912583" y="896041"/>
            <a:chExt cx="5760200" cy="6119713"/>
          </a:xfrm>
        </p:grpSpPr>
        <p:pic>
          <p:nvPicPr>
            <p:cNvPr id="225" name="Google Shape;225;p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431362" y="896041"/>
              <a:ext cx="4897900" cy="4897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2" descr="Shape&#10;&#10;Description automatically generated with low confidenc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912583" y="1255554"/>
              <a:ext cx="5760200" cy="5760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2" descr="Icon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348294" y="2105347"/>
              <a:ext cx="1239644" cy="12396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2" descr="Icon&#10;&#10;Description automatically generated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860335" y="3454531"/>
              <a:ext cx="1239644" cy="12396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2" descr="Icon&#10;&#10;Description automatically generated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362477" y="934549"/>
              <a:ext cx="1257574" cy="1257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2" descr="A picture containing logo&#10;&#10;Description automatically generated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31362" y="4937781"/>
              <a:ext cx="1329331" cy="13293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p2"/>
            <p:cNvSpPr/>
            <p:nvPr/>
          </p:nvSpPr>
          <p:spPr>
            <a:xfrm>
              <a:off x="9162635" y="1758285"/>
              <a:ext cx="1323900" cy="1323900"/>
            </a:xfrm>
            <a:prstGeom prst="roundRect">
              <a:avLst>
                <a:gd name="adj" fmla="val 17578"/>
              </a:avLst>
            </a:prstGeom>
            <a:solidFill>
              <a:srgbClr val="0A985B"/>
            </a:solidFill>
            <a:ln w="571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9038502" y="1649682"/>
              <a:ext cx="1323900" cy="1323900"/>
            </a:xfrm>
            <a:prstGeom prst="roundRect">
              <a:avLst>
                <a:gd name="adj" fmla="val 17578"/>
              </a:avLst>
            </a:prstGeom>
            <a:solidFill>
              <a:srgbClr val="0ECF7C"/>
            </a:solidFill>
            <a:ln w="571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8247721" y="5832043"/>
              <a:ext cx="190500" cy="190500"/>
            </a:xfrm>
            <a:prstGeom prst="ellipse">
              <a:avLst/>
            </a:prstGeom>
            <a:solidFill>
              <a:srgbClr val="0B88FD"/>
            </a:solidFill>
            <a:ln w="381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6234398" y="3205292"/>
              <a:ext cx="223800" cy="223800"/>
            </a:xfrm>
            <a:prstGeom prst="rect">
              <a:avLst/>
            </a:prstGeom>
            <a:solidFill>
              <a:srgbClr val="FFC61E"/>
            </a:solidFill>
            <a:ln w="5715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"/>
          <p:cNvSpPr txBox="1">
            <a:spLocks noGrp="1"/>
          </p:cNvSpPr>
          <p:nvPr>
            <p:ph type="ctrTitle"/>
          </p:nvPr>
        </p:nvSpPr>
        <p:spPr>
          <a:xfrm>
            <a:off x="1001775" y="631200"/>
            <a:ext cx="77892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Raleway Black"/>
              <a:buNone/>
            </a:pPr>
            <a:r>
              <a:rPr lang="vi-VN" dirty="0"/>
              <a:t>Function</a:t>
            </a:r>
            <a:endParaRPr dirty="0"/>
          </a:p>
        </p:txBody>
      </p:sp>
      <p:sp>
        <p:nvSpPr>
          <p:cNvPr id="252" name="Google Shape;252;p4"/>
          <p:cNvSpPr txBox="1">
            <a:spLocks noGrp="1"/>
          </p:cNvSpPr>
          <p:nvPr>
            <p:ph type="ctrTitle"/>
          </p:nvPr>
        </p:nvSpPr>
        <p:spPr>
          <a:xfrm>
            <a:off x="1001775" y="1494825"/>
            <a:ext cx="72879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Raleway Black"/>
              <a:buNone/>
            </a:pPr>
            <a:r>
              <a:rPr lang="vi-VN" sz="4000" b="0" dirty="0"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lang="en-US" sz="4000" b="0" dirty="0" err="1">
                <a:latin typeface="Raleway"/>
                <a:ea typeface="Raleway"/>
                <a:cs typeface="Raleway"/>
                <a:sym typeface="Raleway"/>
              </a:rPr>
              <a:t>asic</a:t>
            </a:r>
            <a:r>
              <a:rPr lang="en-US" sz="4000" b="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4000" b="0" dirty="0"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en-US" sz="4000" b="0" dirty="0" err="1">
                <a:latin typeface="Raleway"/>
                <a:ea typeface="Raleway"/>
                <a:cs typeface="Raleway"/>
                <a:sym typeface="Raleway"/>
              </a:rPr>
              <a:t>alculation</a:t>
            </a:r>
            <a:endParaRPr sz="4000" b="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3" name="Google Shape;253;p4"/>
          <p:cNvSpPr txBox="1">
            <a:spLocks noGrp="1"/>
          </p:cNvSpPr>
          <p:nvPr>
            <p:ph type="ctrTitle"/>
          </p:nvPr>
        </p:nvSpPr>
        <p:spPr>
          <a:xfrm>
            <a:off x="1059050" y="2334425"/>
            <a:ext cx="72879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Raleway Black"/>
              <a:buNone/>
            </a:pPr>
            <a:r>
              <a:rPr lang="vi-VN" sz="4000" b="0" dirty="0">
                <a:latin typeface="Raleway"/>
                <a:ea typeface="Raleway"/>
                <a:cs typeface="Raleway"/>
                <a:sym typeface="Raleway"/>
              </a:rPr>
              <a:t>Polynomial</a:t>
            </a:r>
            <a:endParaRPr b="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4" name="Google Shape;254;p4"/>
          <p:cNvSpPr txBox="1">
            <a:spLocks noGrp="1"/>
          </p:cNvSpPr>
          <p:nvPr>
            <p:ph type="ctrTitle"/>
          </p:nvPr>
        </p:nvSpPr>
        <p:spPr>
          <a:xfrm>
            <a:off x="1059050" y="3174025"/>
            <a:ext cx="72879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Raleway Black"/>
              <a:buNone/>
            </a:pPr>
            <a:r>
              <a:rPr lang="vi-VN" sz="4000" b="0" dirty="0">
                <a:latin typeface="Raleway"/>
                <a:ea typeface="Raleway"/>
                <a:cs typeface="Raleway"/>
                <a:sym typeface="Raleway"/>
              </a:rPr>
              <a:t>Inequality</a:t>
            </a:r>
            <a:endParaRPr lang="en-US" b="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5" name="Google Shape;255;p4"/>
          <p:cNvSpPr txBox="1">
            <a:spLocks noGrp="1"/>
          </p:cNvSpPr>
          <p:nvPr>
            <p:ph type="ctrTitle"/>
          </p:nvPr>
        </p:nvSpPr>
        <p:spPr>
          <a:xfrm>
            <a:off x="1058650" y="4037650"/>
            <a:ext cx="72879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Raleway Black"/>
              <a:buNone/>
            </a:pPr>
            <a:r>
              <a:rPr lang="vi-VN" sz="4000" b="0" dirty="0">
                <a:latin typeface="Raleway"/>
                <a:ea typeface="Raleway"/>
                <a:cs typeface="Raleway"/>
                <a:sym typeface="Raleway"/>
              </a:rPr>
              <a:t>Simul Equation</a:t>
            </a:r>
            <a:endParaRPr b="0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56" name="Google Shape;256;p4" descr="A picture containing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4598" y="5434058"/>
            <a:ext cx="1519176" cy="151919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"/>
          <p:cNvSpPr txBox="1">
            <a:spLocks noGrp="1"/>
          </p:cNvSpPr>
          <p:nvPr>
            <p:ph type="ctrTitle"/>
          </p:nvPr>
        </p:nvSpPr>
        <p:spPr>
          <a:xfrm>
            <a:off x="1077575" y="4853225"/>
            <a:ext cx="72879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Raleway Black"/>
              <a:buNone/>
            </a:pPr>
            <a:r>
              <a:rPr lang="vi-VN" sz="4000" b="0" dirty="0">
                <a:latin typeface="Raleway"/>
                <a:ea typeface="Raleway"/>
                <a:cs typeface="Raleway"/>
                <a:sym typeface="Raleway"/>
              </a:rPr>
              <a:t>Basic Graph</a:t>
            </a:r>
            <a:endParaRPr b="0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58" name="Google Shape;258;p4" descr="A picture containing text, electronics, display,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9788875" y="5140675"/>
            <a:ext cx="1450650" cy="145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" descr="Ic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88012" y="4623225"/>
            <a:ext cx="1450650" cy="14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/>
      <p:bldP spid="253" grpId="0"/>
      <p:bldP spid="254" grpId="0"/>
      <p:bldP spid="255" grpId="0"/>
      <p:bldP spid="2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"/>
          <p:cNvSpPr txBox="1">
            <a:spLocks noGrp="1"/>
          </p:cNvSpPr>
          <p:nvPr>
            <p:ph type="ctrTitle"/>
          </p:nvPr>
        </p:nvSpPr>
        <p:spPr>
          <a:xfrm>
            <a:off x="1001775" y="631200"/>
            <a:ext cx="77892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Raleway Black"/>
              <a:buNone/>
            </a:pPr>
            <a:r>
              <a:rPr lang="en-US" sz="4000" dirty="0"/>
              <a:t>Basic Calculation</a:t>
            </a:r>
            <a:endParaRPr lang="en-US" dirty="0"/>
          </a:p>
        </p:txBody>
      </p:sp>
      <p:sp>
        <p:nvSpPr>
          <p:cNvPr id="265" name="Google Shape;265;p5"/>
          <p:cNvSpPr txBox="1"/>
          <p:nvPr/>
        </p:nvSpPr>
        <p:spPr>
          <a:xfrm>
            <a:off x="1733500" y="1429607"/>
            <a:ext cx="878070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vi-VN" sz="2500" dirty="0"/>
              <a:t>A</a:t>
            </a:r>
            <a:r>
              <a:rPr lang="en-US" sz="25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ddition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subtraction, multiplication, division</a:t>
            </a:r>
          </a:p>
        </p:txBody>
      </p:sp>
      <p:sp>
        <p:nvSpPr>
          <p:cNvPr id="266" name="Google Shape;266;p5"/>
          <p:cNvSpPr txBox="1"/>
          <p:nvPr/>
        </p:nvSpPr>
        <p:spPr>
          <a:xfrm>
            <a:off x="1752736" y="3851588"/>
            <a:ext cx="8780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vi-VN" sz="2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Sin, Cos, Tan, Cot</a:t>
            </a:r>
            <a:endParaRPr lang="en-US" sz="2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5" descr="A picture containing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4598" y="5434058"/>
            <a:ext cx="1519176" cy="1519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5" descr="A picture containing text, electronics, display,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9788875" y="5140675"/>
            <a:ext cx="1450650" cy="145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5" descr="Ic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33436" y="4663065"/>
            <a:ext cx="1208745" cy="1208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031743-B387-40D3-8B1E-97712E39A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9244" y="1977229"/>
            <a:ext cx="4586030" cy="1948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D3BAF0-ED67-4569-8028-D044657D0A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5105" y="4442397"/>
            <a:ext cx="5453123" cy="1604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/>
      <p:bldP spid="2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"/>
          <p:cNvSpPr txBox="1">
            <a:spLocks noGrp="1"/>
          </p:cNvSpPr>
          <p:nvPr>
            <p:ph type="ctrTitle"/>
          </p:nvPr>
        </p:nvSpPr>
        <p:spPr>
          <a:xfrm>
            <a:off x="1001775" y="631200"/>
            <a:ext cx="77892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Raleway Black"/>
              <a:buNone/>
            </a:pPr>
            <a:r>
              <a:rPr lang="vi-VN" dirty="0"/>
              <a:t>Polynomial</a:t>
            </a:r>
            <a:endParaRPr dirty="0"/>
          </a:p>
        </p:txBody>
      </p:sp>
      <p:sp>
        <p:nvSpPr>
          <p:cNvPr id="277" name="Google Shape;277;p6"/>
          <p:cNvSpPr txBox="1">
            <a:spLocks noGrp="1"/>
          </p:cNvSpPr>
          <p:nvPr>
            <p:ph type="ctrTitle"/>
          </p:nvPr>
        </p:nvSpPr>
        <p:spPr>
          <a:xfrm>
            <a:off x="1001775" y="1717274"/>
            <a:ext cx="7617300" cy="24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"/>
              <a:buAutoNum type="arabicPeriod"/>
            </a:pPr>
            <a:r>
              <a:rPr lang="vi-VN" sz="3000" b="0" dirty="0">
                <a:latin typeface="Raleway"/>
                <a:ea typeface="Raleway"/>
                <a:cs typeface="Raleway"/>
                <a:sym typeface="Raleway"/>
              </a:rPr>
              <a:t>Polynomial Degree 2</a:t>
            </a:r>
            <a:endParaRPr lang="en-US" sz="3000" b="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"/>
              <a:buAutoNum type="arabicPeriod"/>
            </a:pPr>
            <a:r>
              <a:rPr lang="vi-VN" sz="3000" b="0" dirty="0">
                <a:latin typeface="Raleway"/>
                <a:ea typeface="Raleway"/>
                <a:cs typeface="Raleway"/>
                <a:sym typeface="Raleway"/>
              </a:rPr>
              <a:t>Polynomial Degree 3</a:t>
            </a:r>
            <a:endParaRPr lang="en-US" sz="3000" b="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"/>
              <a:buAutoNum type="arabicPeriod"/>
            </a:pPr>
            <a:r>
              <a:rPr lang="vi-VN" sz="3000" b="0" dirty="0">
                <a:latin typeface="Raleway"/>
                <a:ea typeface="Raleway"/>
                <a:cs typeface="Raleway"/>
                <a:sym typeface="Raleway"/>
              </a:rPr>
              <a:t>Polynomial Degree 4</a:t>
            </a:r>
            <a:endParaRPr lang="en-US" sz="3000" b="0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78" name="Google Shape;278;p6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15331" y="5035700"/>
            <a:ext cx="965765" cy="965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6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8236" y="4510665"/>
            <a:ext cx="1208745" cy="1208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6" descr="A picture containing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84231" y="4627348"/>
            <a:ext cx="2096143" cy="2096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077782-2434-454A-B24D-D2D16EF78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1403" y="631200"/>
            <a:ext cx="4185029" cy="47369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"/>
          <p:cNvSpPr txBox="1">
            <a:spLocks noGrp="1"/>
          </p:cNvSpPr>
          <p:nvPr>
            <p:ph type="ctrTitle"/>
          </p:nvPr>
        </p:nvSpPr>
        <p:spPr>
          <a:xfrm>
            <a:off x="1001775" y="631200"/>
            <a:ext cx="77892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Raleway Black"/>
              <a:buNone/>
            </a:pPr>
            <a:r>
              <a:rPr lang="vi-VN" dirty="0"/>
              <a:t>Inequality</a:t>
            </a:r>
            <a:endParaRPr dirty="0"/>
          </a:p>
        </p:txBody>
      </p:sp>
      <p:sp>
        <p:nvSpPr>
          <p:cNvPr id="277" name="Google Shape;277;p6"/>
          <p:cNvSpPr txBox="1">
            <a:spLocks noGrp="1"/>
          </p:cNvSpPr>
          <p:nvPr>
            <p:ph type="ctrTitle"/>
          </p:nvPr>
        </p:nvSpPr>
        <p:spPr>
          <a:xfrm>
            <a:off x="1001775" y="1922905"/>
            <a:ext cx="5733133" cy="1631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"/>
              <a:buAutoNum type="arabicPeriod"/>
            </a:pPr>
            <a:r>
              <a:rPr lang="vi-VN" sz="3000" b="0" dirty="0">
                <a:latin typeface="Raleway"/>
                <a:ea typeface="Raleway"/>
                <a:cs typeface="Raleway"/>
                <a:sym typeface="Raleway"/>
              </a:rPr>
              <a:t>Inequality Degree 2</a:t>
            </a:r>
            <a:endParaRPr lang="en-US" sz="3000" b="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"/>
              <a:buAutoNum type="arabicPeriod"/>
            </a:pPr>
            <a:r>
              <a:rPr lang="vi-VN" sz="3000" b="0" dirty="0">
                <a:latin typeface="Raleway"/>
                <a:ea typeface="Raleway"/>
                <a:cs typeface="Raleway"/>
                <a:sym typeface="Raleway"/>
              </a:rPr>
              <a:t>Inequality Degree 3</a:t>
            </a:r>
            <a:endParaRPr lang="en-US" sz="3000" b="0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78" name="Google Shape;278;p6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15331" y="5035700"/>
            <a:ext cx="965765" cy="965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6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8236" y="4510665"/>
            <a:ext cx="1208745" cy="1208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6" descr="A picture containing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84231" y="4627348"/>
            <a:ext cx="2096143" cy="2096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DF03D5-E1E1-4ABC-89DF-CAC5AB892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988" y="631201"/>
            <a:ext cx="4807765" cy="473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02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"/>
          <p:cNvSpPr txBox="1">
            <a:spLocks noGrp="1"/>
          </p:cNvSpPr>
          <p:nvPr>
            <p:ph type="ctrTitle"/>
          </p:nvPr>
        </p:nvSpPr>
        <p:spPr>
          <a:xfrm>
            <a:off x="1001775" y="631200"/>
            <a:ext cx="77892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Raleway Black"/>
              <a:buNone/>
            </a:pPr>
            <a:r>
              <a:rPr lang="vi-VN" dirty="0"/>
              <a:t>Simul Equation</a:t>
            </a:r>
            <a:endParaRPr dirty="0"/>
          </a:p>
        </p:txBody>
      </p:sp>
      <p:sp>
        <p:nvSpPr>
          <p:cNvPr id="277" name="Google Shape;277;p6"/>
          <p:cNvSpPr txBox="1">
            <a:spLocks noGrp="1"/>
          </p:cNvSpPr>
          <p:nvPr>
            <p:ph type="ctrTitle"/>
          </p:nvPr>
        </p:nvSpPr>
        <p:spPr>
          <a:xfrm>
            <a:off x="1001775" y="816250"/>
            <a:ext cx="7617300" cy="2297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"/>
              <a:buAutoNum type="arabicPeriod"/>
            </a:pPr>
            <a:r>
              <a:rPr lang="vi-VN" sz="3000" b="0" dirty="0">
                <a:latin typeface="Raleway"/>
                <a:ea typeface="Raleway"/>
                <a:cs typeface="Raleway"/>
                <a:sym typeface="Raleway"/>
              </a:rPr>
              <a:t>Simul Equation 2</a:t>
            </a:r>
            <a:endParaRPr lang="en-US" sz="3000" b="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"/>
              <a:buAutoNum type="arabicPeriod"/>
            </a:pPr>
            <a:r>
              <a:rPr lang="vi-VN" sz="3000" b="0" dirty="0">
                <a:latin typeface="Raleway"/>
                <a:ea typeface="Raleway"/>
                <a:cs typeface="Raleway"/>
                <a:sym typeface="Raleway"/>
              </a:rPr>
              <a:t>Simul Equation 3</a:t>
            </a:r>
            <a:endParaRPr lang="en-US" sz="3000" b="0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78" name="Google Shape;278;p6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15331" y="5035700"/>
            <a:ext cx="965765" cy="965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6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8236" y="4510665"/>
            <a:ext cx="1208745" cy="1208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6" descr="A picture containing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84231" y="4627348"/>
            <a:ext cx="2096143" cy="2096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1B495D-4486-4973-A241-2F3975279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345" y="1447179"/>
            <a:ext cx="5148565" cy="37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278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"/>
          <p:cNvSpPr txBox="1">
            <a:spLocks noGrp="1"/>
          </p:cNvSpPr>
          <p:nvPr>
            <p:ph type="ctrTitle"/>
          </p:nvPr>
        </p:nvSpPr>
        <p:spPr>
          <a:xfrm>
            <a:off x="1001775" y="631200"/>
            <a:ext cx="77892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Raleway Black"/>
              <a:buNone/>
            </a:pPr>
            <a:r>
              <a:rPr lang="vi-VN" dirty="0"/>
              <a:t>Graph </a:t>
            </a:r>
            <a:endParaRPr dirty="0"/>
          </a:p>
        </p:txBody>
      </p:sp>
      <p:pic>
        <p:nvPicPr>
          <p:cNvPr id="278" name="Google Shape;278;p6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15331" y="5035700"/>
            <a:ext cx="965765" cy="965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6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8236" y="4510665"/>
            <a:ext cx="1208745" cy="1208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6" descr="A picture containing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84231" y="4627348"/>
            <a:ext cx="2096143" cy="2096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15083C-3BA1-40AD-8105-6173FAF8F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175" y="1814741"/>
            <a:ext cx="3025053" cy="2419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B9DA12-2031-46E8-A320-3C3741AE60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5480" y="664368"/>
            <a:ext cx="5288400" cy="459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85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4434" y="1759248"/>
            <a:ext cx="3947607" cy="39476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8"/>
          <p:cNvGrpSpPr/>
          <p:nvPr/>
        </p:nvGrpSpPr>
        <p:grpSpPr>
          <a:xfrm>
            <a:off x="4300169" y="3412573"/>
            <a:ext cx="2455898" cy="2772482"/>
            <a:chOff x="3640102" y="-1926371"/>
            <a:chExt cx="2455898" cy="2772482"/>
          </a:xfrm>
        </p:grpSpPr>
        <p:sp>
          <p:nvSpPr>
            <p:cNvPr id="303" name="Google Shape;303;p8"/>
            <p:cNvSpPr/>
            <p:nvPr/>
          </p:nvSpPr>
          <p:spPr>
            <a:xfrm>
              <a:off x="3640102" y="593692"/>
              <a:ext cx="2455898" cy="252419"/>
            </a:xfrm>
            <a:custGeom>
              <a:avLst/>
              <a:gdLst/>
              <a:ahLst/>
              <a:cxnLst/>
              <a:rect l="l" t="t" r="r" b="b"/>
              <a:pathLst>
                <a:path w="4213260" h="433042" extrusionOk="0">
                  <a:moveTo>
                    <a:pt x="4213260" y="433042"/>
                  </a:moveTo>
                  <a:lnTo>
                    <a:pt x="433042" y="433042"/>
                  </a:lnTo>
                  <a:cubicBezTo>
                    <a:pt x="193880" y="433042"/>
                    <a:pt x="0" y="239162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26262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8"/>
            <p:cNvSpPr/>
            <p:nvPr/>
          </p:nvSpPr>
          <p:spPr>
            <a:xfrm rot="5400000">
              <a:off x="2538363" y="-824632"/>
              <a:ext cx="2455898" cy="252419"/>
            </a:xfrm>
            <a:custGeom>
              <a:avLst/>
              <a:gdLst/>
              <a:ahLst/>
              <a:cxnLst/>
              <a:rect l="l" t="t" r="r" b="b"/>
              <a:pathLst>
                <a:path w="4213260" h="433042" extrusionOk="0">
                  <a:moveTo>
                    <a:pt x="4213260" y="433042"/>
                  </a:moveTo>
                  <a:lnTo>
                    <a:pt x="433042" y="433042"/>
                  </a:lnTo>
                  <a:cubicBezTo>
                    <a:pt x="193880" y="433042"/>
                    <a:pt x="0" y="239162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26262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5" name="Google Shape;305;p8"/>
          <p:cNvGrpSpPr/>
          <p:nvPr/>
        </p:nvGrpSpPr>
        <p:grpSpPr>
          <a:xfrm>
            <a:off x="4281452" y="634660"/>
            <a:ext cx="2455898" cy="2772482"/>
            <a:chOff x="3640102" y="-1926371"/>
            <a:chExt cx="2455898" cy="2772482"/>
          </a:xfrm>
        </p:grpSpPr>
        <p:sp>
          <p:nvSpPr>
            <p:cNvPr id="306" name="Google Shape;306;p8"/>
            <p:cNvSpPr/>
            <p:nvPr/>
          </p:nvSpPr>
          <p:spPr>
            <a:xfrm>
              <a:off x="3640102" y="593692"/>
              <a:ext cx="2455898" cy="252419"/>
            </a:xfrm>
            <a:custGeom>
              <a:avLst/>
              <a:gdLst/>
              <a:ahLst/>
              <a:cxnLst/>
              <a:rect l="l" t="t" r="r" b="b"/>
              <a:pathLst>
                <a:path w="4213260" h="433042" extrusionOk="0">
                  <a:moveTo>
                    <a:pt x="4213260" y="433042"/>
                  </a:moveTo>
                  <a:lnTo>
                    <a:pt x="433042" y="433042"/>
                  </a:lnTo>
                  <a:cubicBezTo>
                    <a:pt x="193880" y="433042"/>
                    <a:pt x="0" y="239162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26262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 rot="5400000">
              <a:off x="2538363" y="-824632"/>
              <a:ext cx="2455898" cy="252419"/>
            </a:xfrm>
            <a:custGeom>
              <a:avLst/>
              <a:gdLst/>
              <a:ahLst/>
              <a:cxnLst/>
              <a:rect l="l" t="t" r="r" b="b"/>
              <a:pathLst>
                <a:path w="4213260" h="433042" extrusionOk="0">
                  <a:moveTo>
                    <a:pt x="4213260" y="433042"/>
                  </a:moveTo>
                  <a:lnTo>
                    <a:pt x="433042" y="433042"/>
                  </a:lnTo>
                  <a:cubicBezTo>
                    <a:pt x="193880" y="433042"/>
                    <a:pt x="0" y="239162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26262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8" name="Google Shape;308;p8"/>
          <p:cNvSpPr/>
          <p:nvPr/>
        </p:nvSpPr>
        <p:spPr>
          <a:xfrm>
            <a:off x="384774" y="2396646"/>
            <a:ext cx="2455899" cy="2479385"/>
          </a:xfrm>
          <a:prstGeom prst="ellipse">
            <a:avLst/>
          </a:prstGeom>
          <a:noFill/>
          <a:ln w="38100" cap="flat" cmpd="sng">
            <a:solidFill>
              <a:srgbClr val="26262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8"/>
          <p:cNvSpPr/>
          <p:nvPr/>
        </p:nvSpPr>
        <p:spPr>
          <a:xfrm>
            <a:off x="1284288" y="2142005"/>
            <a:ext cx="6049962" cy="1365074"/>
          </a:xfrm>
          <a:prstGeom prst="roundRect">
            <a:avLst>
              <a:gd name="adj" fmla="val 9167"/>
            </a:avLst>
          </a:prstGeom>
          <a:solidFill>
            <a:srgbClr val="0A985B"/>
          </a:solidFill>
          <a:ln w="381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8"/>
          <p:cNvSpPr/>
          <p:nvPr/>
        </p:nvSpPr>
        <p:spPr>
          <a:xfrm>
            <a:off x="1284288" y="1964607"/>
            <a:ext cx="6049962" cy="1365074"/>
          </a:xfrm>
          <a:prstGeom prst="roundRect">
            <a:avLst>
              <a:gd name="adj" fmla="val 9167"/>
            </a:avLst>
          </a:prstGeom>
          <a:solidFill>
            <a:srgbClr val="0ECF7C"/>
          </a:solidFill>
          <a:ln w="381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8"/>
          <p:cNvSpPr txBox="1"/>
          <p:nvPr/>
        </p:nvSpPr>
        <p:spPr>
          <a:xfrm>
            <a:off x="1523291" y="2130102"/>
            <a:ext cx="557195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8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419" y="258176"/>
            <a:ext cx="1210872" cy="1210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8" descr="Ic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58056" y="511425"/>
            <a:ext cx="965766" cy="965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8" descr="Ic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80961" y="-13610"/>
            <a:ext cx="1208744" cy="1208744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8"/>
          <p:cNvSpPr/>
          <p:nvPr/>
        </p:nvSpPr>
        <p:spPr>
          <a:xfrm>
            <a:off x="6706050" y="6016915"/>
            <a:ext cx="334056" cy="334056"/>
          </a:xfrm>
          <a:prstGeom prst="roundRect">
            <a:avLst>
              <a:gd name="adj" fmla="val 16667"/>
            </a:avLst>
          </a:prstGeom>
          <a:solidFill>
            <a:srgbClr val="0B88FD"/>
          </a:solidFill>
          <a:ln w="381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6" name="Google Shape;316;p8"/>
          <p:cNvGrpSpPr/>
          <p:nvPr/>
        </p:nvGrpSpPr>
        <p:grpSpPr>
          <a:xfrm flipH="1">
            <a:off x="4604576" y="-7238"/>
            <a:ext cx="2268503" cy="641897"/>
            <a:chOff x="3640101" y="151188"/>
            <a:chExt cx="2455899" cy="694923"/>
          </a:xfrm>
        </p:grpSpPr>
        <p:sp>
          <p:nvSpPr>
            <p:cNvPr id="317" name="Google Shape;317;p8"/>
            <p:cNvSpPr/>
            <p:nvPr/>
          </p:nvSpPr>
          <p:spPr>
            <a:xfrm>
              <a:off x="3640102" y="593692"/>
              <a:ext cx="2455898" cy="252419"/>
            </a:xfrm>
            <a:custGeom>
              <a:avLst/>
              <a:gdLst/>
              <a:ahLst/>
              <a:cxnLst/>
              <a:rect l="l" t="t" r="r" b="b"/>
              <a:pathLst>
                <a:path w="4213260" h="433042" extrusionOk="0">
                  <a:moveTo>
                    <a:pt x="4213260" y="433042"/>
                  </a:moveTo>
                  <a:lnTo>
                    <a:pt x="433042" y="433042"/>
                  </a:lnTo>
                  <a:cubicBezTo>
                    <a:pt x="193880" y="433042"/>
                    <a:pt x="0" y="239162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26262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8"/>
            <p:cNvSpPr/>
            <p:nvPr/>
          </p:nvSpPr>
          <p:spPr>
            <a:xfrm rot="5400000">
              <a:off x="3450932" y="340357"/>
              <a:ext cx="378338" cy="0"/>
            </a:xfrm>
            <a:custGeom>
              <a:avLst/>
              <a:gdLst/>
              <a:ahLst/>
              <a:cxnLst/>
              <a:rect l="l" t="t" r="r" b="b"/>
              <a:pathLst>
                <a:path w="1717" h="120000" extrusionOk="0">
                  <a:moveTo>
                    <a:pt x="1717" y="0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26262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8"/>
          <p:cNvSpPr/>
          <p:nvPr/>
        </p:nvSpPr>
        <p:spPr>
          <a:xfrm>
            <a:off x="6639919" y="403612"/>
            <a:ext cx="334056" cy="334056"/>
          </a:xfrm>
          <a:prstGeom prst="ellipse">
            <a:avLst/>
          </a:prstGeom>
          <a:solidFill>
            <a:srgbClr val="FFC61E"/>
          </a:solidFill>
          <a:ln w="381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8" descr="A picture containing text, electronics, display, computer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635719" y="1931233"/>
            <a:ext cx="1071565" cy="107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8"/>
          <p:cNvSpPr/>
          <p:nvPr/>
        </p:nvSpPr>
        <p:spPr>
          <a:xfrm>
            <a:off x="3246614" y="4297792"/>
            <a:ext cx="6999050" cy="1365074"/>
          </a:xfrm>
          <a:prstGeom prst="roundRect">
            <a:avLst>
              <a:gd name="adj" fmla="val 9167"/>
            </a:avLst>
          </a:prstGeom>
          <a:solidFill>
            <a:srgbClr val="0269C6"/>
          </a:solidFill>
          <a:ln w="381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8"/>
          <p:cNvSpPr/>
          <p:nvPr/>
        </p:nvSpPr>
        <p:spPr>
          <a:xfrm>
            <a:off x="3246614" y="4120394"/>
            <a:ext cx="6999050" cy="1365074"/>
          </a:xfrm>
          <a:prstGeom prst="roundRect">
            <a:avLst>
              <a:gd name="adj" fmla="val 9167"/>
            </a:avLst>
          </a:prstGeom>
          <a:solidFill>
            <a:srgbClr val="0B88FD"/>
          </a:solidFill>
          <a:ln w="381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8"/>
          <p:cNvSpPr txBox="1"/>
          <p:nvPr/>
        </p:nvSpPr>
        <p:spPr>
          <a:xfrm>
            <a:off x="3166435" y="4313982"/>
            <a:ext cx="707922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rPr>
              <a:t>YOUR LISTENING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8"/>
          <p:cNvSpPr/>
          <p:nvPr/>
        </p:nvSpPr>
        <p:spPr>
          <a:xfrm>
            <a:off x="1990958" y="3333258"/>
            <a:ext cx="2537358" cy="1123628"/>
          </a:xfrm>
          <a:prstGeom prst="roundRect">
            <a:avLst>
              <a:gd name="adj" fmla="val 9167"/>
            </a:avLst>
          </a:prstGeom>
          <a:solidFill>
            <a:srgbClr val="E2A700"/>
          </a:solidFill>
          <a:ln w="381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8"/>
          <p:cNvSpPr/>
          <p:nvPr/>
        </p:nvSpPr>
        <p:spPr>
          <a:xfrm>
            <a:off x="1990958" y="3155860"/>
            <a:ext cx="2537358" cy="1123628"/>
          </a:xfrm>
          <a:prstGeom prst="roundRect">
            <a:avLst>
              <a:gd name="adj" fmla="val 9167"/>
            </a:avLst>
          </a:prstGeom>
          <a:solidFill>
            <a:srgbClr val="FFC61E"/>
          </a:solidFill>
          <a:ln w="381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8"/>
          <p:cNvSpPr txBox="1"/>
          <p:nvPr/>
        </p:nvSpPr>
        <p:spPr>
          <a:xfrm>
            <a:off x="2104773" y="3225220"/>
            <a:ext cx="233688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rPr>
              <a:t>FOR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8" descr="Icon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8646" y="4565330"/>
            <a:ext cx="1485480" cy="148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8" descr="A picture containing logo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726956" y="103073"/>
            <a:ext cx="2096143" cy="2096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72</Words>
  <Application>Microsoft Office PowerPoint</Application>
  <PresentationFormat>Widescreen</PresentationFormat>
  <Paragraphs>28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Raleway</vt:lpstr>
      <vt:lpstr>Raleway Medium</vt:lpstr>
      <vt:lpstr>Raleway Black</vt:lpstr>
      <vt:lpstr>Calibri</vt:lpstr>
      <vt:lpstr>Raleway Light</vt:lpstr>
      <vt:lpstr>1_Custom Design</vt:lpstr>
      <vt:lpstr>Office Theme</vt:lpstr>
      <vt:lpstr>PowerPoint Presentation</vt:lpstr>
      <vt:lpstr>Casio 590Vn Plus</vt:lpstr>
      <vt:lpstr>Function</vt:lpstr>
      <vt:lpstr>Basic Calculation</vt:lpstr>
      <vt:lpstr>Polynomial</vt:lpstr>
      <vt:lpstr>Inequality</vt:lpstr>
      <vt:lpstr>Simul Equation</vt:lpstr>
      <vt:lpstr>Graph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Dương</dc:creator>
  <cp:lastModifiedBy>Nam Dương</cp:lastModifiedBy>
  <cp:revision>2</cp:revision>
  <dcterms:modified xsi:type="dcterms:W3CDTF">2022-03-13T16:29:28Z</dcterms:modified>
</cp:coreProperties>
</file>