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2"/>
  </p:notesMasterIdLst>
  <p:handoutMasterIdLst>
    <p:handoutMasterId r:id="rId13"/>
  </p:handoutMasterIdLst>
  <p:sldIdLst>
    <p:sldId id="402" r:id="rId2"/>
    <p:sldId id="427" r:id="rId3"/>
    <p:sldId id="435" r:id="rId4"/>
    <p:sldId id="428" r:id="rId5"/>
    <p:sldId id="429" r:id="rId6"/>
    <p:sldId id="430" r:id="rId7"/>
    <p:sldId id="432" r:id="rId8"/>
    <p:sldId id="433" r:id="rId9"/>
    <p:sldId id="434" r:id="rId10"/>
    <p:sldId id="41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F9000"/>
    <a:srgbClr val="7F6000"/>
    <a:srgbClr val="FF3FFF"/>
    <a:srgbClr val="D45B5B"/>
    <a:srgbClr val="1EB2FF"/>
    <a:srgbClr val="0070C0"/>
    <a:srgbClr val="229DD8"/>
    <a:srgbClr val="5A8397"/>
    <a:srgbClr val="B3D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76" autoAdjust="0"/>
  </p:normalViewPr>
  <p:slideViewPr>
    <p:cSldViewPr snapToGrid="0">
      <p:cViewPr varScale="1">
        <p:scale>
          <a:sx n="85" d="100"/>
          <a:sy n="85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80DA1A-62C0-4787-B431-F804719384BE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842D5F-FB36-4C36-8EB4-9628ED938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9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6D9121-6545-424C-AA38-33DACB610018}" type="datetimeFigureOut">
              <a:rPr lang="en-US"/>
              <a:pPr>
                <a:defRPr/>
              </a:pPr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CFB59A-B667-45DC-8307-EAF083DE5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6C470-7813-41B9-9510-2F03C446C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2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2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CFB59A-B667-45DC-8307-EAF083DE57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9/14/2021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13254" y="131806"/>
            <a:ext cx="71174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TRƯỜNG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HỌC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NGHIỆP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HÀ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–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BÀI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GIẢNG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ĐIỆN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TỬ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43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141"/>
            <a:ext cx="7886700" cy="1085859"/>
          </a:xfrm>
        </p:spPr>
        <p:txBody>
          <a:bodyPr anchor="t"/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77ABF9C-D860-4C24-B7E6-32BD4609D67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5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49388"/>
            <a:ext cx="8515350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19350"/>
            <a:ext cx="8515350" cy="63658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463" y="3389313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463" y="4359275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1750" y="5281613"/>
            <a:ext cx="8547100" cy="6365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17538" y="1519238"/>
            <a:ext cx="662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7538" y="4427538"/>
            <a:ext cx="646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7538" y="2506663"/>
            <a:ext cx="489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7538" y="34417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57225" y="5341938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EDB9AD6-B110-46E1-A601-0C0E46B62B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5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133745B-375C-416F-8A9A-6EFF919D27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9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rgbClr val="00A0E6"/>
          </a:solidFill>
        </p:spPr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29A6995-73DA-4C9E-88B3-AD1701E3BC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4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2B64AEED-9318-467E-A13E-E6179919D71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5263"/>
            <a:ext cx="11684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8913" y="5707063"/>
            <a:ext cx="3798887" cy="922337"/>
            <a:chOff x="852093" y="4548688"/>
            <a:chExt cx="5669954" cy="997711"/>
          </a:xfrm>
        </p:grpSpPr>
        <p:sp>
          <p:nvSpPr>
            <p:cNvPr id="6" name="TextBox 5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98988" y="5707063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250" y="5707063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300" y="2998788"/>
            <a:ext cx="6643688" cy="333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772"/>
            <a:ext cx="9144000" cy="425293"/>
          </a:xfrm>
        </p:spPr>
        <p:txBody>
          <a:bodyPr>
            <a:noAutofit/>
          </a:bodyPr>
          <a:lstStyle>
            <a:lvl1pPr algn="ctr">
              <a:defRPr sz="2500" b="1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LẬP TRÌNH HƯỚNG ĐỐI TƯỢNG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0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1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81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3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9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A76B8-FB6B-47B4-B733-F9F3FA8CF68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4762"/>
            <a:ext cx="9144000" cy="797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BF7B10-53EA-4154-9420-BA5EF91BF3F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5862542"/>
            <a:ext cx="9146522" cy="10018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48A87A34-81AB-432B-8DAE-1953F412C126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9/14/2021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fld id="{6D22F896-40B5-4ADD-8801-0D06FADFA09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Rockwell" panose="02060603020205020403"/>
              </a:rPr>
              <a:pPr defTabSz="3429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Rockwell" panose="02060603020205020403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FE2DA-50D5-49DA-8438-230DF30AD181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clrChange>
              <a:clrFrom>
                <a:srgbClr val="F0F4F8"/>
              </a:clrFrom>
              <a:clrTo>
                <a:srgbClr val="F0F4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" y="97090"/>
            <a:ext cx="441201" cy="588268"/>
          </a:xfrm>
          <a:prstGeom prst="rect">
            <a:avLst/>
          </a:prstGeom>
          <a:effectLst>
            <a:glow rad="50800">
              <a:schemeClr val="tx1">
                <a:alpha val="90000"/>
              </a:schemeClr>
            </a:glow>
          </a:effectLst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C3E298A9-610C-46DC-B065-F65C5A6DC04F}"/>
              </a:ext>
            </a:extLst>
          </p:cNvPr>
          <p:cNvSpPr txBox="1">
            <a:spLocks/>
          </p:cNvSpPr>
          <p:nvPr userDrawn="1"/>
        </p:nvSpPr>
        <p:spPr>
          <a:xfrm>
            <a:off x="-34183" y="6636211"/>
            <a:ext cx="48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Webiste: https://haui.edu.vn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C0E39-3A88-446C-9DBA-4CD5D2FEEAC2}"/>
              </a:ext>
            </a:extLst>
          </p:cNvPr>
          <p:cNvSpPr txBox="1"/>
          <p:nvPr userDrawn="1"/>
        </p:nvSpPr>
        <p:spPr>
          <a:xfrm>
            <a:off x="5574674" y="6622999"/>
            <a:ext cx="259878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7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</a:t>
            </a:r>
            <a:r>
              <a:rPr kumimoji="0" lang="en-ID" sz="7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7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Hanoi University of Industry </a:t>
            </a:r>
            <a:r>
              <a:rPr kumimoji="0" lang="en-ID" sz="7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DA8E7B-4936-4304-A6B7-69EA88D09CBD}"/>
              </a:ext>
            </a:extLst>
          </p:cNvPr>
          <p:cNvGrpSpPr/>
          <p:nvPr userDrawn="1"/>
        </p:nvGrpSpPr>
        <p:grpSpPr>
          <a:xfrm>
            <a:off x="8021921" y="6596659"/>
            <a:ext cx="268069" cy="184511"/>
            <a:chOff x="4858544" y="3598069"/>
            <a:chExt cx="1614487" cy="833438"/>
          </a:xfrm>
          <a:solidFill>
            <a:schemeClr val="tx1"/>
          </a:solidFill>
        </p:grpSpPr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20DF773-25D2-4904-9187-6D25DBA621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8544" y="3777457"/>
              <a:ext cx="1355725" cy="654050"/>
            </a:xfrm>
            <a:custGeom>
              <a:avLst/>
              <a:gdLst>
                <a:gd name="T0" fmla="*/ 89 w 257"/>
                <a:gd name="T1" fmla="*/ 59 h 124"/>
                <a:gd name="T2" fmla="*/ 101 w 257"/>
                <a:gd name="T3" fmla="*/ 45 h 124"/>
                <a:gd name="T4" fmla="*/ 214 w 257"/>
                <a:gd name="T5" fmla="*/ 2 h 124"/>
                <a:gd name="T6" fmla="*/ 247 w 257"/>
                <a:gd name="T7" fmla="*/ 29 h 124"/>
                <a:gd name="T8" fmla="*/ 247 w 257"/>
                <a:gd name="T9" fmla="*/ 60 h 124"/>
                <a:gd name="T10" fmla="*/ 148 w 257"/>
                <a:gd name="T11" fmla="*/ 119 h 124"/>
                <a:gd name="T12" fmla="*/ 139 w 257"/>
                <a:gd name="T13" fmla="*/ 119 h 124"/>
                <a:gd name="T14" fmla="*/ 45 w 257"/>
                <a:gd name="T15" fmla="*/ 110 h 124"/>
                <a:gd name="T16" fmla="*/ 138 w 257"/>
                <a:gd name="T17" fmla="*/ 69 h 124"/>
                <a:gd name="T18" fmla="*/ 149 w 257"/>
                <a:gd name="T19" fmla="*/ 69 h 124"/>
                <a:gd name="T20" fmla="*/ 156 w 257"/>
                <a:gd name="T21" fmla="*/ 57 h 124"/>
                <a:gd name="T22" fmla="*/ 142 w 257"/>
                <a:gd name="T23" fmla="*/ 55 h 124"/>
                <a:gd name="T24" fmla="*/ 135 w 257"/>
                <a:gd name="T25" fmla="*/ 64 h 124"/>
                <a:gd name="T26" fmla="*/ 89 w 257"/>
                <a:gd name="T27" fmla="*/ 5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7" h="124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6E0392A-71DA-4FC5-9189-78029867C2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77731" y="3598069"/>
              <a:ext cx="495300" cy="558800"/>
            </a:xfrm>
            <a:custGeom>
              <a:avLst/>
              <a:gdLst>
                <a:gd name="T0" fmla="*/ 36 w 94"/>
                <a:gd name="T1" fmla="*/ 58 h 106"/>
                <a:gd name="T2" fmla="*/ 2 w 94"/>
                <a:gd name="T3" fmla="*/ 34 h 106"/>
                <a:gd name="T4" fmla="*/ 14 w 94"/>
                <a:gd name="T5" fmla="*/ 15 h 106"/>
                <a:gd name="T6" fmla="*/ 21 w 94"/>
                <a:gd name="T7" fmla="*/ 8 h 106"/>
                <a:gd name="T8" fmla="*/ 54 w 94"/>
                <a:gd name="T9" fmla="*/ 0 h 106"/>
                <a:gd name="T10" fmla="*/ 88 w 94"/>
                <a:gd name="T11" fmla="*/ 45 h 106"/>
                <a:gd name="T12" fmla="*/ 92 w 94"/>
                <a:gd name="T13" fmla="*/ 84 h 106"/>
                <a:gd name="T14" fmla="*/ 69 w 94"/>
                <a:gd name="T15" fmla="*/ 101 h 106"/>
                <a:gd name="T16" fmla="*/ 57 w 94"/>
                <a:gd name="T17" fmla="*/ 103 h 106"/>
                <a:gd name="T18" fmla="*/ 51 w 94"/>
                <a:gd name="T19" fmla="*/ 102 h 106"/>
                <a:gd name="T20" fmla="*/ 32 w 94"/>
                <a:gd name="T21" fmla="*/ 98 h 106"/>
                <a:gd name="T22" fmla="*/ 36 w 94"/>
                <a:gd name="T23" fmla="*/ 5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06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FB27096D-82F9-4A7C-AA95-3E7BF1CC321A}"/>
              </a:ext>
            </a:extLst>
          </p:cNvPr>
          <p:cNvSpPr txBox="1">
            <a:spLocks/>
          </p:cNvSpPr>
          <p:nvPr userDrawn="1"/>
        </p:nvSpPr>
        <p:spPr>
          <a:xfrm>
            <a:off x="8550276" y="6492876"/>
            <a:ext cx="56515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78" y="160"/>
            <a:ext cx="1203722" cy="8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2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777" r:id="rId11"/>
    <p:sldLayoutId id="2147483758" r:id="rId12"/>
    <p:sldLayoutId id="2147483760" r:id="rId13"/>
    <p:sldLayoutId id="2147483761" r:id="rId14"/>
    <p:sldLayoutId id="2147483762" r:id="rId15"/>
    <p:sldLayoutId id="2147483763" r:id="rId16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486559" y="2897179"/>
            <a:ext cx="8362185" cy="1544191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ts val="5700"/>
              </a:lnSpc>
              <a:buFont typeface="Arial" panose="020B0604020202020204" pitchFamily="34" charset="0"/>
              <a:buChar char="•"/>
            </a:pP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hủy</a:t>
            </a:r>
            <a:endParaRPr lang="en-US" sz="3000" b="1" dirty="0" smtClean="0">
              <a:solidFill>
                <a:schemeClr val="bg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l">
              <a:lnSpc>
                <a:spcPts val="57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1" y="4535473"/>
            <a:ext cx="1712928" cy="171292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2674769" y="2136873"/>
            <a:ext cx="3924398" cy="611180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 3 – </a:t>
            </a:r>
            <a:r>
              <a:rPr lang="en-US" sz="3000" b="1" smtClean="0">
                <a:solidFill>
                  <a:schemeClr val="bg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PHẦN 1 VÀ 2</a:t>
            </a:r>
            <a:endParaRPr lang="en-US" sz="2500" dirty="0">
              <a:solidFill>
                <a:schemeClr val="bg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7211" y="1201731"/>
            <a:ext cx="65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BÀI GIẢNG LẬP TRÌNH HƯỚNG ĐỐI </a:t>
            </a:r>
            <a:r>
              <a:rPr lang="en-US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TƯỢNG</a:t>
            </a:r>
            <a:endParaRPr lang="vi-V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0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4B50081-549C-4F2D-8F12-185E35567CEA}"/>
              </a:ext>
            </a:extLst>
          </p:cNvPr>
          <p:cNvSpPr txBox="1">
            <a:spLocks/>
          </p:cNvSpPr>
          <p:nvPr/>
        </p:nvSpPr>
        <p:spPr>
          <a:xfrm>
            <a:off x="421246" y="927463"/>
            <a:ext cx="8362185" cy="5303519"/>
          </a:xfrm>
          <a:prstGeom prst="rect">
            <a:avLst/>
          </a:prstGeom>
          <a:effectLst/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 KẾT BÀI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hủy</a:t>
            </a: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/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hủy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?</a:t>
            </a: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Chức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năng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chúng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?</a:t>
            </a: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đặc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chúng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en-US" sz="2400" b="1" dirty="0" smtClean="0">
              <a:solidFill>
                <a:schemeClr val="tx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Con </a:t>
            </a:r>
            <a:r>
              <a:rPr lang="en-US" sz="2400" b="1" dirty="0" err="1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trỏ</a:t>
            </a:r>
            <a:r>
              <a:rPr lang="en-US" sz="2400" b="1" dirty="0" smtClean="0">
                <a:solidFill>
                  <a:schemeClr val="tx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this</a:t>
            </a: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thao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tác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tượng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Con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this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gì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Đặc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điểm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this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7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66" y="1144569"/>
            <a:ext cx="8749364" cy="6672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1.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khởi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tạo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/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hủy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2627" y="2328476"/>
            <a:ext cx="7632834" cy="2107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/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hủy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?</a:t>
            </a:r>
          </a:p>
          <a:p>
            <a:pPr marL="342900" indent="-342900" algn="l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năng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chúng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?</a:t>
            </a:r>
          </a:p>
          <a:p>
            <a:pPr marL="342900" indent="-342900" algn="l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đặc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điểm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chúng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là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gì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?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9466" y="1661196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   Constructor/ Destructor</a:t>
            </a:r>
            <a:endParaRPr lang="en-US" sz="2400" b="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05772"/>
            <a:ext cx="9144000" cy="42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mtClean="0"/>
              <a:t>LẬP TRÌNH HƯỚNG ĐỐI TƯỢNG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1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66" y="991448"/>
            <a:ext cx="8749364" cy="6672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1.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khởi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tạo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/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hủy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70909" y="2075796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Ví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dụ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1: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Cài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đặt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Hình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chữ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nhật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sau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7045" y="3383156"/>
            <a:ext cx="1867301" cy="2704699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D, R</a:t>
            </a:r>
          </a:p>
          <a:p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---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Nhap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Ve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DienTich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endParaRPr lang="vi-VN" sz="25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7045" y="2924581"/>
            <a:ext cx="1867301" cy="45238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HCN</a:t>
            </a:r>
            <a:endParaRPr lang="vi-V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9466" y="1508075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   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Constructor/ Destructor</a:t>
            </a:r>
            <a:endParaRPr lang="en-US" sz="2400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9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825607"/>
            <a:ext cx="8749364" cy="66728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tạo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22758" y="1571919"/>
            <a:ext cx="4882227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Chức năng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4636" y="1342234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Constructor</a:t>
            </a:r>
            <a:endParaRPr lang="en-US" sz="2400" b="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1520" y="2269699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-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Dùng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giá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trị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của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thuộc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tính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cấp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phát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bộ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nhớ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biến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ngay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khi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được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sinh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ra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 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41716" y="2946251"/>
            <a:ext cx="4012442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Đặc điểm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2151" y="3351725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Mỗi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thể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1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hoặc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nhiều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72151" y="3946786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kiểu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trả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về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/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return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72151" y="4508875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Tên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luôn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trùng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với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tên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lớp</a:t>
            </a:r>
            <a:endParaRPr lang="en-US" sz="17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72151" y="5287126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gán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giá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trị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mặc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định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cho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thuộc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tính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/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tạo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khởi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gán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giá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trị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bất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cho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thuộc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tính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4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822516"/>
            <a:ext cx="8749364" cy="66728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Phương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thức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hủy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94636" y="1339143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Destructor</a:t>
            </a:r>
            <a:endParaRPr lang="en-US" sz="2400" b="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9362" y="1879640"/>
            <a:ext cx="2156346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Chức năng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31520" y="2633204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Dùng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để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thực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hiện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thao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tác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xử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lý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khi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kết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thúc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chu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trình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sống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ví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dụ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giải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phóng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bộ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nhớ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…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89362" y="3449535"/>
            <a:ext cx="2279175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Đặc điểm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72151" y="4780168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kiểu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trả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về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/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return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72151" y="5260369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Tên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hủy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:   ~&lt;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Tên_Lớp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&gt;</a:t>
            </a:r>
            <a:endParaRPr lang="en-US" sz="17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52901" y="4234965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l" fontAlgn="auto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Mỗi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chỉ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1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phương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thức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hủy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không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có</a:t>
            </a:r>
            <a:r>
              <a:rPr lang="en-US" sz="17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17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endParaRPr lang="en-US" sz="17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66" y="855187"/>
            <a:ext cx="8749364" cy="6672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2">
                    <a:lumMod val="25000"/>
                  </a:schemeClr>
                </a:solidFill>
                <a:effectLst/>
              </a:rPr>
              <a:t>2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.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/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  <a:effectLst/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  <a:effectLst/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9466" y="1488885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Ví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dụ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1: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Cài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đặt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lớp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Hình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chữ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nhật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sau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3264" y="2058306"/>
            <a:ext cx="1867301" cy="2704699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D, R</a:t>
            </a:r>
          </a:p>
          <a:p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---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Nhap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Ve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</a:p>
          <a:p>
            <a:r>
              <a:rPr lang="en-US" sz="2500" dirty="0" err="1" smtClean="0">
                <a:solidFill>
                  <a:schemeClr val="tx2">
                    <a:lumMod val="25000"/>
                  </a:schemeClr>
                </a:solidFill>
              </a:rPr>
              <a:t>DienTich</a:t>
            </a:r>
            <a:r>
              <a:rPr lang="en-US" sz="2500" dirty="0" smtClean="0">
                <a:solidFill>
                  <a:schemeClr val="tx2">
                    <a:lumMod val="25000"/>
                  </a:schemeClr>
                </a:solidFill>
              </a:rPr>
              <a:t>()</a:t>
            </a:r>
            <a:endParaRPr lang="vi-VN" sz="25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264" y="1586668"/>
            <a:ext cx="1867301" cy="45238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HCN</a:t>
            </a:r>
            <a:endParaRPr lang="vi-V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1852" y="4936360"/>
            <a:ext cx="7890848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Sử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dụng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con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để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thao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tác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trên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các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hình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chữ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25000"/>
                  </a:schemeClr>
                </a:solidFill>
              </a:rPr>
              <a:t>nhật</a:t>
            </a:r>
            <a:r>
              <a:rPr lang="en-US" sz="2400" b="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  <a:endParaRPr lang="en-US" sz="2400" b="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5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4637" y="1284381"/>
            <a:ext cx="7632834" cy="34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52902" y="1608517"/>
            <a:ext cx="7632834" cy="1504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Nguyên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tắc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truy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cập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&gt;.&lt;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&gt;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Ví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dụ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a.D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,      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a.R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,      </a:t>
            </a:r>
            <a:r>
              <a:rPr lang="en-US" sz="2000" dirty="0" err="1" smtClean="0">
                <a:solidFill>
                  <a:schemeClr val="tx2">
                    <a:lumMod val="25000"/>
                  </a:schemeClr>
                </a:solidFill>
              </a:rPr>
              <a:t>a.nhap</a:t>
            </a:r>
            <a:r>
              <a:rPr lang="en-US" sz="2000" dirty="0" smtClean="0">
                <a:solidFill>
                  <a:schemeClr val="tx2">
                    <a:lumMod val="25000"/>
                  </a:schemeClr>
                </a:solidFill>
              </a:rPr>
              <a:t>()…</a:t>
            </a: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4636" y="712561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2.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/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0458" y="3152820"/>
            <a:ext cx="5837722" cy="19389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HCN::nhap()</a:t>
            </a:r>
          </a:p>
          <a:p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cout&lt;&lt;"R="; cin&gt;&gt;R;</a:t>
            </a:r>
          </a:p>
          <a:p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cout&lt;&lt;"D="; cin&gt;&gt;D;</a:t>
            </a:r>
          </a:p>
          <a:p>
            <a:r>
              <a:rPr lang="vi-VN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036" y="5113553"/>
            <a:ext cx="8119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C++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this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Pointer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Every object in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C++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has access to its own address through an important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pointer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called this </a:t>
            </a: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pointer</a:t>
            </a:r>
            <a:endParaRPr lang="vi-V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2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0390" y="1198736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35763" y="2117021"/>
            <a:ext cx="7632834" cy="1437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Nguyên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tắc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truy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cập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&gt;.&lt;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Ví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dụ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,      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,     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a.nhap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()…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94636" y="732641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2.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/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179" y="3565086"/>
            <a:ext cx="6893014" cy="224676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HCN::nhap()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cout&lt;&lt;"R="; cin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vi-VN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this-&gt;R</a:t>
            </a:r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cout&lt;&lt;"D="; cin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vi-VN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this-&gt;D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vi-VN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036" y="5231863"/>
            <a:ext cx="779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Đặc điểm: con trỏ this không cần viết tường minh trong các phương thức của lớp.</a:t>
            </a:r>
            <a:endParaRPr lang="vi-V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6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7296" y="1231517"/>
            <a:ext cx="763283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9637" y="1898797"/>
            <a:ext cx="7632834" cy="1359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Nguyên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tắc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truy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cập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đối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tượng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&gt;.&lt;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Tên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thành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phần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Ví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dụ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,      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,     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a.nhap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()…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1542" y="79529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2.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đối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tượng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/ Con </a:t>
            </a:r>
            <a:r>
              <a:rPr lang="en-US" sz="2400" dirty="0" err="1" smtClean="0">
                <a:solidFill>
                  <a:schemeClr val="tx2">
                    <a:lumMod val="25000"/>
                  </a:schemeClr>
                </a:solidFill>
              </a:rPr>
              <a:t>trỏ</a:t>
            </a:r>
            <a:r>
              <a:rPr lang="en-US" sz="2400" dirty="0" smtClean="0">
                <a:solidFill>
                  <a:schemeClr val="tx2">
                    <a:lumMod val="25000"/>
                  </a:schemeClr>
                </a:solidFill>
              </a:rPr>
              <a:t> this</a:t>
            </a: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4053" y="3278816"/>
            <a:ext cx="6893014" cy="224676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HCN::nhap()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cout&lt;&lt;"R="; cin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vi-VN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cout&lt;&lt;"D="; cin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vi-VN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vi-VN" sz="28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vi-VN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vi-VN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036" y="5133418"/>
            <a:ext cx="779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Đặc điểm: con trỏ this không cần viết tường minh trong các phương thức của lớp.</a:t>
            </a:r>
            <a:endParaRPr lang="vi-V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3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CEF4B566-6C6C-4A59-AAF2-B2378259DECD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CURRENT_PLAYER_ID" val="universal"/>
  <p:tag name="ISPRING_FIRST_PUBLISH" val="1"/>
  <p:tag name="ISPRING_OUTPUT_FOLDER" val="[[&quot;\uFFFD\uFFFDU\uFFFD{03750EC2-F8B1-4B10-AD82-5B47168801A6}&quot;,&quot;D:\\HAUI\\0 XAY DUNG CHƯƠNG TRINH\\HỌC KẾT HỢP\\RESULTS\\HỌC LIỆU\\IT6018 LẬP TRÌNH HĐT\\SLIDE BÀI GIẢNG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ULTRA_SCORM_COURCE_TITLE" val="SLIDE BÀI 3-1 VÀ 3-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SLIDE BÀI 3-1 VÀ 3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57F3B80-0734-4D25-BFBA-46251BBE9634}:4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DC15842-BB0E-4FCB-840B-360280125076}:4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701BC00-3552-45EE-B813-5260EF943485}:4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CF10AEE-49AC-45FD-882E-9CAB48A7AD90}:4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E7860BC-7724-41BF-AAFC-5EFCA396A9F7}:4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3DD78D5-B87B-4DD5-9932-2B03F12B9049}:4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57AFB21-6EDF-489B-BEFF-79F6321222B5}:4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077F002-FB3F-4E9F-B04C-C1B9BCCDB3F6}:4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48D531B-9AAB-431D-BA08-01B186B5C1FA}:4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6CCA588-7F3F-4F76-B797-81A9CEA56A13}:43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24509</TotalTime>
  <Words>648</Words>
  <Application>Microsoft Office PowerPoint</Application>
  <PresentationFormat>On-screen Show (4:3)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</vt:lpstr>
      <vt:lpstr>Bookman Old Style</vt:lpstr>
      <vt:lpstr>Calibri</vt:lpstr>
      <vt:lpstr>Cambria</vt:lpstr>
      <vt:lpstr>Century Gothic</vt:lpstr>
      <vt:lpstr>Courier New</vt:lpstr>
      <vt:lpstr>Rockwell</vt:lpstr>
      <vt:lpstr>Segoe UI</vt:lpstr>
      <vt:lpstr>Tahoma</vt:lpstr>
      <vt:lpstr>Wingdings</vt:lpstr>
      <vt:lpstr>1_Damask</vt:lpstr>
      <vt:lpstr>PowerPoint Presentation</vt:lpstr>
      <vt:lpstr>1. Phương thức khởi tạo/ Phương thức hủy</vt:lpstr>
      <vt:lpstr>1. Phương thức khởi tạo/ Phương thức hủy</vt:lpstr>
      <vt:lpstr>Phương thức phởi tạo</vt:lpstr>
      <vt:lpstr>Phương thức hủy</vt:lpstr>
      <vt:lpstr>2. Con trỏ đối tượng/ Con trỏ this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BÀI 3-1 VÀ 3-2</dc:title>
  <dc:creator>Hong Tran</dc:creator>
  <cp:lastModifiedBy>Admin</cp:lastModifiedBy>
  <cp:revision>692</cp:revision>
  <dcterms:created xsi:type="dcterms:W3CDTF">2015-10-02T14:37:31Z</dcterms:created>
  <dcterms:modified xsi:type="dcterms:W3CDTF">2021-09-14T23:59:16Z</dcterms:modified>
</cp:coreProperties>
</file>