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F0"/>
    <a:srgbClr val="95B3D7"/>
    <a:srgbClr val="FFFFFF"/>
    <a:srgbClr val="000000"/>
    <a:srgbClr val="17375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응용 과제</a:t>
            </a:r>
            <a:endParaRPr lang="ko-KR" altLang="en-US" dirty="0"/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이용한 간단한 메모페이지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5243774"/>
            <a:ext cx="3456384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소속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 공학과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조민국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201068056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en-US" altLang="ko-KR" dirty="0" smtClean="0"/>
          </a:p>
          <a:p>
            <a:r>
              <a:rPr lang="ko-KR" altLang="en-US" dirty="0" smtClean="0"/>
              <a:t>프로그램 기능</a:t>
            </a:r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ko-KR" altLang="en-US" dirty="0" err="1" smtClean="0"/>
              <a:t>미달성</a:t>
            </a:r>
            <a:r>
              <a:rPr lang="ko-KR" altLang="en-US" dirty="0" smtClean="0"/>
              <a:t> 사항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507992"/>
            <a:ext cx="84249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200" dirty="0" smtClean="0"/>
              <a:t> 자바스크립트를 이용한 간단한 메모 프로그램</a:t>
            </a:r>
            <a:endParaRPr lang="en-US" altLang="ko-KR" sz="2200" dirty="0" smtClean="0"/>
          </a:p>
          <a:p>
            <a:pPr>
              <a:buFontTx/>
              <a:buChar char="-"/>
            </a:pPr>
            <a:endParaRPr lang="en-US" altLang="ko-KR" sz="2200" dirty="0" smtClean="0"/>
          </a:p>
          <a:p>
            <a:pPr>
              <a:buFontTx/>
              <a:buChar char="-"/>
            </a:pPr>
            <a:r>
              <a:rPr lang="en-US" altLang="ko-KR" sz="2200" dirty="0" smtClean="0"/>
              <a:t> </a:t>
            </a:r>
            <a:r>
              <a:rPr lang="ko-KR" altLang="en-US" sz="2200" dirty="0" smtClean="0"/>
              <a:t>각 삽입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삭제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폰트 컬러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폰트 스타일 변경 버튼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- </a:t>
            </a:r>
            <a:r>
              <a:rPr lang="ko-KR" altLang="en-US" sz="2200" dirty="0" smtClean="0"/>
              <a:t>각 해당 행의 </a:t>
            </a:r>
            <a:r>
              <a:rPr lang="en-US" altLang="ko-KR" sz="2200" dirty="0" smtClean="0"/>
              <a:t>INDEX</a:t>
            </a:r>
            <a:r>
              <a:rPr lang="ko-KR" altLang="en-US" sz="2200" dirty="0" smtClean="0"/>
              <a:t>값을 얻어와 입력된 </a:t>
            </a:r>
            <a:r>
              <a:rPr lang="ko-KR" altLang="en-US" sz="2200" dirty="0" err="1" smtClean="0"/>
              <a:t>행별로</a:t>
            </a:r>
            <a:r>
              <a:rPr lang="ko-KR" altLang="en-US" sz="2200" dirty="0" smtClean="0"/>
              <a:t> 이벤트 적용</a:t>
            </a:r>
            <a:endParaRPr lang="en-US" altLang="ko-K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22" y="836712"/>
            <a:ext cx="15119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 기능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D:\모바일응용\전체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7" y="2134716"/>
            <a:ext cx="7347223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(INSERT)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22" y="836712"/>
            <a:ext cx="15119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 기능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D:\모바일응용\삽입 입력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9"/>
            <a:ext cx="6264695" cy="17281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707904" y="4149081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밑단의 리스트에 내용이 추가된다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 descr="D:\모바일응용\삽입예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3314700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22" y="836712"/>
            <a:ext cx="15119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 기능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D:\모바일응용\삭제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526463" cy="1409700"/>
          </a:xfrm>
          <a:prstGeom prst="rect">
            <a:avLst/>
          </a:prstGeom>
          <a:noFill/>
        </p:spPr>
      </p:pic>
      <p:pic>
        <p:nvPicPr>
          <p:cNvPr id="3075" name="Picture 3" descr="D:\모바일응용\삭제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12976"/>
            <a:ext cx="8469313" cy="11239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7544" y="458112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TextArea</a:t>
            </a:r>
            <a:r>
              <a:rPr lang="ko-KR" altLang="en-US" dirty="0" smtClean="0"/>
              <a:t>에 해당 배열의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값을 넣어주게 되면 </a:t>
            </a:r>
            <a:endParaRPr lang="en-US" altLang="ko-KR" dirty="0" smtClean="0"/>
          </a:p>
          <a:p>
            <a:r>
              <a:rPr lang="ko-KR" altLang="en-US" dirty="0" smtClean="0"/>
              <a:t>해당 행의 내용이 삭제가 된다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폰트칼라</a:t>
            </a:r>
            <a:r>
              <a:rPr lang="en-US" altLang="ko-KR" dirty="0" smtClean="0"/>
              <a:t>(FONT COLOR)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22" y="836712"/>
            <a:ext cx="15119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 기능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D:\모바일응용\폰트컬러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429897" cy="1028700"/>
          </a:xfrm>
          <a:prstGeom prst="rect">
            <a:avLst/>
          </a:prstGeom>
          <a:noFill/>
        </p:spPr>
      </p:pic>
      <p:pic>
        <p:nvPicPr>
          <p:cNvPr id="4099" name="Picture 3" descr="D:\모바일응용\폰칼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060" y="3429000"/>
            <a:ext cx="7430400" cy="1093971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175439" y="2038546"/>
            <a:ext cx="432048" cy="350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23740" y="3427799"/>
            <a:ext cx="432048" cy="350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479715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TextArea</a:t>
            </a:r>
            <a:r>
              <a:rPr lang="ko-KR" altLang="en-US" dirty="0" smtClean="0"/>
              <a:t>에 배열의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값을 넣어주고 해당 색상의 버튼을</a:t>
            </a:r>
            <a:endParaRPr lang="en-US" altLang="ko-KR" dirty="0" smtClean="0"/>
          </a:p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해당 행의 색상이 바뀌게 된다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r>
              <a:rPr lang="ko-KR" altLang="en-US" dirty="0" err="1" smtClean="0"/>
              <a:t>미달성</a:t>
            </a:r>
            <a:r>
              <a:rPr lang="ko-KR" altLang="en-US" dirty="0" smtClean="0"/>
              <a:t> 사항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507992"/>
            <a:ext cx="84249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200" dirty="0" smtClean="0"/>
              <a:t> 초기 목표였던 </a:t>
            </a:r>
            <a:r>
              <a:rPr lang="ko-KR" altLang="en-US" sz="2200" dirty="0" err="1" smtClean="0"/>
              <a:t>메뉴바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클릭시</a:t>
            </a:r>
            <a:r>
              <a:rPr lang="ko-KR" altLang="en-US" sz="2200" dirty="0" smtClean="0"/>
              <a:t> 이벤트 발생 실패</a:t>
            </a:r>
            <a:endParaRPr lang="en-US" altLang="ko-KR" sz="2200" dirty="0" smtClean="0"/>
          </a:p>
          <a:p>
            <a:r>
              <a:rPr lang="en-US" altLang="ko-KR" sz="2200" dirty="0" smtClean="0"/>
              <a:t>( Button </a:t>
            </a:r>
            <a:r>
              <a:rPr lang="ko-KR" altLang="en-US" sz="2200" dirty="0" smtClean="0"/>
              <a:t>으로 대체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 smtClean="0"/>
          </a:p>
          <a:p>
            <a:pPr>
              <a:buFontTx/>
              <a:buChar char="-"/>
            </a:pPr>
            <a:r>
              <a:rPr lang="ko-KR" altLang="en-US" sz="2200" dirty="0" smtClean="0"/>
              <a:t>폰트변경 기능을 추가 하려 하였으나 자바스크립트에서</a:t>
            </a:r>
            <a:endParaRPr lang="en-US" altLang="ko-KR" sz="2200" dirty="0" smtClean="0"/>
          </a:p>
          <a:p>
            <a:r>
              <a:rPr lang="en-US" altLang="ko-KR" sz="2200" dirty="0" smtClean="0"/>
              <a:t> </a:t>
            </a:r>
            <a:r>
              <a:rPr lang="ko-KR" altLang="en-US" sz="2200" dirty="0" smtClean="0"/>
              <a:t>각 해당 버튼에 이벤트 추가 실패</a:t>
            </a:r>
            <a:endParaRPr lang="en-US" altLang="ko-K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143</Words>
  <Application>Microsoft Office PowerPoint</Application>
  <PresentationFormat>화면 슬라이드 쇼(4:3)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모바일 응용 과제</vt:lpstr>
      <vt:lpstr>슬라이드 2</vt:lpstr>
      <vt:lpstr>프로그램 소개</vt:lpstr>
      <vt:lpstr>전체 UI</vt:lpstr>
      <vt:lpstr>삽입(INSERT)</vt:lpstr>
      <vt:lpstr>삭제(DELETE)</vt:lpstr>
      <vt:lpstr>폰트칼라(FONT COLOR)</vt:lpstr>
      <vt:lpstr>목표 미달성 사항 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d</cp:lastModifiedBy>
  <cp:revision>139</cp:revision>
  <dcterms:created xsi:type="dcterms:W3CDTF">2012-05-30T12:36:11Z</dcterms:created>
  <dcterms:modified xsi:type="dcterms:W3CDTF">2016-12-14T16:17:36Z</dcterms:modified>
</cp:coreProperties>
</file>