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99" r:id="rId2"/>
    <p:sldId id="260" r:id="rId3"/>
    <p:sldId id="259" r:id="rId4"/>
    <p:sldId id="268" r:id="rId5"/>
    <p:sldId id="303" r:id="rId6"/>
    <p:sldId id="304" r:id="rId7"/>
    <p:sldId id="305" r:id="rId8"/>
    <p:sldId id="306" r:id="rId9"/>
    <p:sldId id="269" r:id="rId10"/>
    <p:sldId id="307" r:id="rId11"/>
    <p:sldId id="308" r:id="rId12"/>
    <p:sldId id="309" r:id="rId13"/>
    <p:sldId id="338" r:id="rId14"/>
    <p:sldId id="339" r:id="rId15"/>
    <p:sldId id="340" r:id="rId16"/>
    <p:sldId id="270" r:id="rId17"/>
    <p:sldId id="34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B6920"/>
    <a:srgbClr val="0B63DA"/>
    <a:srgbClr val="EB6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88" autoAdjust="0"/>
    <p:restoredTop sz="94660"/>
  </p:normalViewPr>
  <p:slideViewPr>
    <p:cSldViewPr snapToGrid="0">
      <p:cViewPr varScale="1">
        <p:scale>
          <a:sx n="67" d="100"/>
          <a:sy n="67" d="100"/>
        </p:scale>
        <p:origin x="1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90FB1-2E20-41F7-80C5-EC1E4D5E47DE}" type="datetimeFigureOut">
              <a:rPr lang="zh-CN" altLang="en-US" smtClean="0"/>
              <a:t>2022/5/3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34A80-C531-4F21-B9BF-A80BE16EC8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65786E9-A898-4B9F-8D9C-1BD4FD49FD83}" type="datetimeFigureOut">
              <a:rPr lang="zh-CN" altLang="en-US" smtClean="0"/>
              <a:t>2022/5/3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786E9-A898-4B9F-8D9C-1BD4FD49FD83}" type="datetimeFigureOut">
              <a:rPr lang="zh-CN" altLang="en-US" smtClean="0"/>
              <a:t>2022/5/3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8EAD0-D051-420D-8980-A04CA69FD9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4939" y="489858"/>
            <a:ext cx="6580262" cy="6024185"/>
          </a:xfrm>
          <a:prstGeom prst="rect">
            <a:avLst/>
          </a:prstGeom>
        </p:spPr>
      </p:pic>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007677" y="385797"/>
            <a:ext cx="7543165" cy="830997"/>
          </a:xfrm>
          <a:prstGeom prst="rect">
            <a:avLst/>
          </a:prstGeom>
          <a:noFill/>
        </p:spPr>
        <p:txBody>
          <a:bodyPr wrap="square" rtlCol="0">
            <a:spAutoFit/>
          </a:bodyPr>
          <a:lstStyle/>
          <a:p>
            <a:r>
              <a:rPr lang="en-US" altLang="zh-CN" sz="4800" dirty="0">
                <a:solidFill>
                  <a:srgbClr val="0B63DA"/>
                </a:solidFill>
                <a:latin typeface="Verdana" panose="020B0604030504040204" pitchFamily="34" charset="0"/>
                <a:ea typeface="方正兰亭超细黑简体" panose="02000000000000000000" pitchFamily="2" charset="-122"/>
                <a:cs typeface="Verdana" panose="020B0604030504040204" pitchFamily="34" charset="0"/>
              </a:rPr>
              <a:t>Báo cáo thực tập</a:t>
            </a:r>
          </a:p>
        </p:txBody>
      </p:sp>
      <p:sp>
        <p:nvSpPr>
          <p:cNvPr id="7" name="圆角矩形 6"/>
          <p:cNvSpPr/>
          <p:nvPr/>
        </p:nvSpPr>
        <p:spPr>
          <a:xfrm>
            <a:off x="557597" y="4946868"/>
            <a:ext cx="4834255" cy="707886"/>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793750" y="5100756"/>
            <a:ext cx="4565015" cy="400110"/>
          </a:xfrm>
          <a:prstGeom prst="rect">
            <a:avLst/>
          </a:prstGeom>
          <a:noFill/>
        </p:spPr>
        <p:txBody>
          <a:bodyPr wrap="square" rtlCol="0">
            <a:spAutoFit/>
          </a:bodyPr>
          <a:lstStyle/>
          <a:p>
            <a:r>
              <a:rPr lang="en-US" altLang="zh-CN" sz="2000" b="1" dirty="0" err="1">
                <a:solidFill>
                  <a:schemeClr val="bg1"/>
                </a:solidFill>
                <a:latin typeface="Calibri" panose="020F0502020204030204" pitchFamily="34" charset="0"/>
                <a:ea typeface="张海山锐线体2.0" panose="02000000000000000000" pitchFamily="2" charset="-122"/>
                <a:cs typeface="Aharoni" panose="02010803020104030203" pitchFamily="2" charset="-79"/>
                <a:sym typeface="+mn-ea"/>
              </a:rPr>
              <a:t>Sinh</a:t>
            </a:r>
            <a:r>
              <a:rPr lang="en-US" altLang="zh-CN" sz="2000" b="1" dirty="0">
                <a:solidFill>
                  <a:schemeClr val="bg1"/>
                </a:solidFill>
                <a:latin typeface="Calibri" panose="020F0502020204030204" pitchFamily="34" charset="0"/>
                <a:ea typeface="张海山锐线体2.0" panose="02000000000000000000" pitchFamily="2" charset="-122"/>
                <a:cs typeface="Aharoni" panose="02010803020104030203" pitchFamily="2" charset="-79"/>
                <a:sym typeface="+mn-ea"/>
              </a:rPr>
              <a:t> viên thực hiện: Dương Tấn Thành</a:t>
            </a:r>
          </a:p>
        </p:txBody>
      </p:sp>
      <p:sp>
        <p:nvSpPr>
          <p:cNvPr id="3" name="Text Box 2"/>
          <p:cNvSpPr txBox="1"/>
          <p:nvPr/>
        </p:nvSpPr>
        <p:spPr>
          <a:xfrm>
            <a:off x="1852930" y="1392942"/>
            <a:ext cx="8802370"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a:solidFill>
                  <a:schemeClr val="accent1"/>
                </a:solidFill>
                <a:effectLst>
                  <a:outerShdw blurRad="38100" dist="25400" dir="5400000" algn="ctr" rotWithShape="0">
                    <a:srgbClr val="6E747A">
                      <a:alpha val="43000"/>
                    </a:srgbClr>
                  </a:outerShdw>
                </a:effectLst>
                <a:latin typeface="Calibri" panose="020F0502020204030204" pitchFamily="34" charset="0"/>
                <a:ea typeface="方正兰亭超细黑简体" panose="02000000000000000000" pitchFamily="2" charset="-122"/>
                <a:cs typeface="Miriam" panose="020B0502050101010101" pitchFamily="34" charset="-79"/>
                <a:sym typeface="+mn-ea"/>
              </a:rPr>
              <a:t>Đề tài: Quản lý nghiên cứu khoa học</a:t>
            </a:r>
            <a:endParaRPr lang="en-US" altLang="zh-CN" sz="4000" b="1" dirty="0">
              <a:solidFill>
                <a:schemeClr val="accent1"/>
              </a:solidFill>
              <a:effectLst>
                <a:outerShdw blurRad="38100" dist="25400" dir="5400000" algn="ctr" rotWithShape="0">
                  <a:srgbClr val="6E747A">
                    <a:alpha val="43000"/>
                  </a:srgbClr>
                </a:outerShdw>
              </a:effectLst>
              <a:latin typeface="Calibri" panose="020F0502020204030204" pitchFamily="34" charset="0"/>
              <a:ea typeface="方正兰亭超细黑简体" panose="02000000000000000000" pitchFamily="2" charset="-122"/>
              <a:cs typeface="Miriam" panose="020B0502050101010101" pitchFamily="34"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Effect transition="in" filter="fade">
                                      <p:cBhvr>
                                        <p:cTn id="15"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731823" y="541175"/>
            <a:ext cx="3954930" cy="769441"/>
          </a:xfrm>
          <a:prstGeom prst="rect">
            <a:avLst/>
          </a:prstGeom>
          <a:noFill/>
        </p:spPr>
        <p:txBody>
          <a:bodyPr wrap="none" rtlCol="0">
            <a:spAutoFit/>
          </a:bodyPr>
          <a:lstStyle/>
          <a:p>
            <a:pPr algn="ct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Qui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ước</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đặt</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tên</a:t>
            </a:r>
            <a:endParaRPr lang="zh-CN" altLang="en-US" sz="44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sp>
        <p:nvSpPr>
          <p:cNvPr id="7" name="TextBox 6"/>
          <p:cNvSpPr txBox="1"/>
          <p:nvPr/>
        </p:nvSpPr>
        <p:spPr>
          <a:xfrm>
            <a:off x="398545" y="4298087"/>
            <a:ext cx="8951932" cy="2585323"/>
          </a:xfrm>
          <a:prstGeom prst="rect">
            <a:avLst/>
          </a:prstGeom>
          <a:noFill/>
        </p:spPr>
        <p:txBody>
          <a:bodyPr wrap="square">
            <a:spAutoFit/>
          </a:bodyPr>
          <a:lstStyle/>
          <a:p>
            <a:r>
              <a:rPr lang="en-US" dirty="0">
                <a:latin typeface="Times New Roman" panose="02020603050405020304" charset="0"/>
                <a:cs typeface="Times New Roman" panose="02020603050405020304" charset="0"/>
              </a:rPr>
              <a:t>Qui </a:t>
            </a:r>
            <a:r>
              <a:rPr lang="en-US" dirty="0" err="1">
                <a:latin typeface="Times New Roman" panose="02020603050405020304" charset="0"/>
                <a:cs typeface="Times New Roman" panose="02020603050405020304" charset="0"/>
              </a:rPr>
              <a:t>ước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đặt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trường</a:t>
            </a:r>
            <a:r>
              <a:rPr lang="en-US" dirty="0">
                <a:latin typeface="Times New Roman" panose="02020603050405020304" charset="0"/>
                <a:cs typeface="Times New Roman" panose="02020603050405020304" charset="0"/>
              </a:rPr>
              <a:t>:</a:t>
            </a:r>
          </a:p>
          <a:p>
            <a:r>
              <a:rPr lang="en-US" b="1" dirty="0" err="1">
                <a:latin typeface="Times New Roman" panose="02020603050405020304" charset="0"/>
                <a:cs typeface="Times New Roman" panose="02020603050405020304" charset="0"/>
              </a:rPr>
              <a:t>Tóm</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tắt</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bảng</a:t>
            </a:r>
            <a:r>
              <a:rPr lang="en-US" b="1" dirty="0">
                <a:latin typeface="Times New Roman" panose="02020603050405020304" charset="0"/>
                <a:cs typeface="Times New Roman" panose="02020603050405020304" charset="0"/>
              </a:rPr>
              <a:t> + </a:t>
            </a:r>
            <a:r>
              <a:rPr lang="en-US" b="1" dirty="0" err="1">
                <a:latin typeface="Times New Roman" panose="02020603050405020304" charset="0"/>
                <a:cs typeface="Times New Roman" panose="02020603050405020304" charset="0"/>
              </a:rPr>
              <a:t>khoá</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hoặc</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mô</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tả</a:t>
            </a:r>
            <a:r>
              <a:rPr lang="en-US" b="1" dirty="0">
                <a:latin typeface="Times New Roman" panose="02020603050405020304" charset="0"/>
                <a:cs typeface="Times New Roman" panose="02020603050405020304" charset="0"/>
              </a:rPr>
              <a:t> (ID, Name) + </a:t>
            </a:r>
            <a:r>
              <a:rPr lang="en-US" b="1" dirty="0" err="1">
                <a:latin typeface="Times New Roman" panose="02020603050405020304" charset="0"/>
                <a:cs typeface="Times New Roman" panose="02020603050405020304" charset="0"/>
              </a:rPr>
              <a:t>Hành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động</a:t>
            </a:r>
            <a:r>
              <a:rPr lang="en-US" b="1" dirty="0">
                <a:latin typeface="Times New Roman" panose="02020603050405020304" charset="0"/>
                <a:cs typeface="Times New Roman" panose="02020603050405020304" charset="0"/>
              </a:rPr>
              <a:t>(</a:t>
            </a:r>
            <a:r>
              <a:rPr lang="en-US" b="1" dirty="0" err="1">
                <a:latin typeface="Times New Roman" panose="02020603050405020304" charset="0"/>
                <a:cs typeface="Times New Roman" panose="02020603050405020304" charset="0"/>
              </a:rPr>
              <a:t>CreaDate</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ModiData</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DeleteDate</a:t>
            </a:r>
            <a:r>
              <a:rPr lang="en-US" b="1" dirty="0">
                <a:latin typeface="Times New Roman" panose="02020603050405020304" charset="0"/>
                <a:cs typeface="Times New Roman" panose="02020603050405020304" charset="0"/>
              </a:rPr>
              <a:t>, …)</a:t>
            </a:r>
          </a:p>
          <a:p>
            <a:r>
              <a:rPr lang="en-US" dirty="0" err="1">
                <a:latin typeface="Times New Roman" panose="02020603050405020304" charset="0"/>
                <a:cs typeface="Times New Roman" panose="02020603050405020304" charset="0"/>
              </a:rPr>
              <a:t>Đôi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một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bộ</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phận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mô</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bộ</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phận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hoặc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tồn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nên</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lượt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bỏ</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bớt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như</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a:t>
            </a:r>
          </a:p>
          <a:p>
            <a:r>
              <a:rPr lang="en-US" dirty="0">
                <a:latin typeface="Times New Roman" panose="02020603050405020304" charset="0"/>
                <a:cs typeface="Times New Roman" panose="02020603050405020304" charset="0"/>
              </a:rPr>
              <a:t>VD1: </a:t>
            </a:r>
            <a:r>
              <a:rPr lang="en-US" dirty="0" err="1">
                <a:latin typeface="Times New Roman" panose="02020603050405020304" charset="0"/>
                <a:cs typeface="Times New Roman" panose="02020603050405020304" charset="0"/>
              </a:rPr>
              <a:t>classifiName</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bảng</a:t>
            </a:r>
            <a:r>
              <a:rPr lang="en-US" dirty="0">
                <a:latin typeface="Times New Roman" panose="02020603050405020304" charset="0"/>
                <a:cs typeface="Times New Roman" panose="02020603050405020304" charset="0"/>
              </a:rPr>
              <a:t> + </a:t>
            </a:r>
            <a:r>
              <a:rPr lang="en-US" dirty="0" err="1">
                <a:latin typeface="Times New Roman" panose="02020603050405020304" charset="0"/>
                <a:cs typeface="Times New Roman" panose="02020603050405020304" charset="0"/>
              </a:rPr>
              <a:t>mô</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tả</a:t>
            </a:r>
            <a:r>
              <a:rPr lang="en-US" dirty="0">
                <a:latin typeface="Times New Roman" panose="02020603050405020304" charset="0"/>
                <a:cs typeface="Times New Roman" panose="02020603050405020304" charset="0"/>
              </a:rPr>
              <a:t>)</a:t>
            </a:r>
          </a:p>
          <a:p>
            <a:r>
              <a:rPr lang="en-US" dirty="0">
                <a:latin typeface="Times New Roman" panose="02020603050405020304" charset="0"/>
                <a:cs typeface="Times New Roman" panose="02020603050405020304" charset="0"/>
              </a:rPr>
              <a:t>VD3: </a:t>
            </a:r>
            <a:r>
              <a:rPr lang="en-US" dirty="0" err="1">
                <a:latin typeface="Times New Roman" panose="02020603050405020304" charset="0"/>
                <a:cs typeface="Times New Roman" panose="02020603050405020304" charset="0"/>
              </a:rPr>
              <a:t>tpcDeleteUser</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bảng</a:t>
            </a:r>
            <a:r>
              <a:rPr lang="en-US" dirty="0">
                <a:latin typeface="Times New Roman" panose="02020603050405020304" charset="0"/>
                <a:cs typeface="Times New Roman" panose="02020603050405020304" charset="0"/>
              </a:rPr>
              <a:t> + </a:t>
            </a:r>
            <a:r>
              <a:rPr lang="en-US" dirty="0" err="1">
                <a:latin typeface="Times New Roman" panose="02020603050405020304" charset="0"/>
                <a:cs typeface="Times New Roman" panose="02020603050405020304" charset="0"/>
              </a:rPr>
              <a:t>hành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động</a:t>
            </a:r>
            <a:r>
              <a:rPr lang="en-US" dirty="0">
                <a:latin typeface="Times New Roman" panose="02020603050405020304" charset="0"/>
                <a:cs typeface="Times New Roman" panose="02020603050405020304" charset="0"/>
              </a:rPr>
              <a:t>)</a:t>
            </a:r>
          </a:p>
          <a:p>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sử</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dụng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tiền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tố</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trước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cột</a:t>
            </a:r>
            <a:r>
              <a:rPr lang="en-US" dirty="0">
                <a:latin typeface="Times New Roman" panose="02020603050405020304" charset="0"/>
                <a:cs typeface="Times New Roman" panose="02020603050405020304" charset="0"/>
              </a:rPr>
              <a:t>/</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trường</a:t>
            </a:r>
            <a:r>
              <a:rPr lang="en-US"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Chỉ</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hiển</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thị</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tóm</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tắt</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bảng</a:t>
            </a:r>
            <a:r>
              <a:rPr lang="en-US" b="1" dirty="0">
                <a:latin typeface="Times New Roman" panose="02020603050405020304" charset="0"/>
                <a:cs typeface="Times New Roman" panose="02020603050405020304" charset="0"/>
              </a:rPr>
              <a:t> + </a:t>
            </a:r>
            <a:r>
              <a:rPr lang="en-US" b="1" dirty="0" err="1">
                <a:latin typeface="Times New Roman" panose="02020603050405020304" charset="0"/>
                <a:cs typeface="Times New Roman" panose="02020603050405020304" charset="0"/>
              </a:rPr>
              <a:t>hậu</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tố</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khác</a:t>
            </a:r>
            <a:r>
              <a:rPr lang="en-US" b="1" dirty="0">
                <a:latin typeface="Times New Roman" panose="02020603050405020304" charset="0"/>
                <a:cs typeface="Times New Roman" panose="02020603050405020304" charset="0"/>
              </a:rPr>
              <a:t>.</a:t>
            </a:r>
          </a:p>
          <a:p>
            <a:r>
              <a:rPr lang="en-US" dirty="0">
                <a:latin typeface="Times New Roman" panose="02020603050405020304" charset="0"/>
                <a:cs typeface="Times New Roman" panose="02020603050405020304" charset="0"/>
              </a:rPr>
              <a:t> </a:t>
            </a:r>
          </a:p>
        </p:txBody>
      </p:sp>
      <p:sp>
        <p:nvSpPr>
          <p:cNvPr id="2" name="TextBox 1">
            <a:extLst>
              <a:ext uri="{FF2B5EF4-FFF2-40B4-BE49-F238E27FC236}">
                <a16:creationId xmlns:a16="http://schemas.microsoft.com/office/drawing/2014/main" id="{9A17D410-91C1-4294-A8B5-19118FEE199A}"/>
              </a:ext>
            </a:extLst>
          </p:cNvPr>
          <p:cNvSpPr txBox="1"/>
          <p:nvPr/>
        </p:nvSpPr>
        <p:spPr>
          <a:xfrm>
            <a:off x="398545" y="1905000"/>
            <a:ext cx="9364887" cy="1477328"/>
          </a:xfrm>
          <a:prstGeom prst="rect">
            <a:avLst/>
          </a:prstGeom>
          <a:noFill/>
        </p:spPr>
        <p:txBody>
          <a:bodyPr wrap="square" rtlCol="0">
            <a:spAutoFit/>
          </a:bodyPr>
          <a:lstStyle/>
          <a:p>
            <a:pPr algn="just"/>
            <a:r>
              <a:rPr lang="en-US" dirty="0">
                <a:latin typeface="Times New Roman" panose="02020603050405020304" charset="0"/>
                <a:cs typeface="Times New Roman" panose="02020603050405020304" charset="0"/>
              </a:rPr>
              <a:t>Qui </a:t>
            </a:r>
            <a:r>
              <a:rPr lang="en-US" dirty="0" err="1">
                <a:latin typeface="Times New Roman" panose="02020603050405020304" charset="0"/>
                <a:cs typeface="Times New Roman" panose="02020603050405020304" charset="0"/>
              </a:rPr>
              <a:t>tắc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đặt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bảng</a:t>
            </a:r>
            <a:r>
              <a:rPr lang="en-US" dirty="0">
                <a:latin typeface="Times New Roman" panose="02020603050405020304" charset="0"/>
                <a:cs typeface="Times New Roman" panose="02020603050405020304" charset="0"/>
              </a:rPr>
              <a:t>: Theo </a:t>
            </a:r>
            <a:r>
              <a:rPr lang="en-US" dirty="0" err="1">
                <a:latin typeface="Times New Roman" panose="02020603050405020304" charset="0"/>
                <a:cs typeface="Times New Roman" panose="02020603050405020304" charset="0"/>
              </a:rPr>
              <a:t>kiểu</a:t>
            </a:r>
            <a:r>
              <a:rPr lang="en-US" dirty="0">
                <a:latin typeface="Times New Roman" panose="02020603050405020304" charset="0"/>
                <a:cs typeface="Times New Roman" panose="02020603050405020304" charset="0"/>
              </a:rPr>
              <a:t> Pascal, </a:t>
            </a:r>
            <a:r>
              <a:rPr lang="en-US" dirty="0" err="1">
                <a:latin typeface="Times New Roman" panose="02020603050405020304" charset="0"/>
                <a:cs typeface="Times New Roman" panose="02020603050405020304" charset="0"/>
              </a:rPr>
              <a:t>tức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viết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hoa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chữ</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từ</a:t>
            </a:r>
            <a:r>
              <a:rPr lang="en-US" dirty="0">
                <a:latin typeface="Times New Roman" panose="02020603050405020304" charset="0"/>
                <a:cs typeface="Times New Roman" panose="02020603050405020304" charset="0"/>
              </a:rPr>
              <a:t> VD: </a:t>
            </a:r>
            <a:r>
              <a:rPr lang="en-US" dirty="0" err="1">
                <a:latin typeface="Times New Roman" panose="02020603050405020304" charset="0"/>
                <a:cs typeface="Times New Roman" panose="02020603050405020304" charset="0"/>
              </a:rPr>
              <a:t>dbo.ForeignLanguage</a:t>
            </a:r>
            <a:endParaRPr lang="en-US" dirty="0">
              <a:latin typeface="Times New Roman" panose="02020603050405020304" charset="0"/>
              <a:cs typeface="Times New Roman" panose="02020603050405020304" charset="0"/>
            </a:endParaRPr>
          </a:p>
          <a:p>
            <a:pPr algn="just"/>
            <a:r>
              <a:rPr lang="en-US" dirty="0" err="1">
                <a:latin typeface="Times New Roman" panose="02020603050405020304" charset="0"/>
                <a:cs typeface="Times New Roman" panose="02020603050405020304" charset="0"/>
              </a:rPr>
              <a:t>Ngoại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trừ</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khoá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thì</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hết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trường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đều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phép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rỗng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Nhằm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khắc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phục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được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xoá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hết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dữ</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liệu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bảng</a:t>
            </a:r>
            <a:r>
              <a:rPr lang="en-US" dirty="0">
                <a:latin typeface="Times New Roman" panose="02020603050405020304" charset="0"/>
                <a:cs typeface="Times New Roman" panose="02020603050405020304" charset="0"/>
              </a:rPr>
              <a:t>.</a:t>
            </a:r>
          </a:p>
          <a:p>
            <a:pPr algn="just"/>
            <a:endParaRPr lang="en-US" dirty="0"/>
          </a:p>
        </p:txBody>
      </p:sp>
      <p:pic>
        <p:nvPicPr>
          <p:cNvPr id="8" name="Picture 7">
            <a:extLst>
              <a:ext uri="{FF2B5EF4-FFF2-40B4-BE49-F238E27FC236}">
                <a16:creationId xmlns:a16="http://schemas.microsoft.com/office/drawing/2014/main" id="{A508FD24-9FCB-41E4-81BC-7A31A87947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572" y="1509352"/>
            <a:ext cx="1857018" cy="1857018"/>
          </a:xfrm>
          <a:prstGeom prst="rect">
            <a:avLst/>
          </a:prstGeom>
        </p:spPr>
      </p:pic>
      <p:sp>
        <p:nvSpPr>
          <p:cNvPr id="9" name="TextBox 8">
            <a:extLst>
              <a:ext uri="{FF2B5EF4-FFF2-40B4-BE49-F238E27FC236}">
                <a16:creationId xmlns:a16="http://schemas.microsoft.com/office/drawing/2014/main" id="{43F909B3-BB7E-42EA-ADE8-8D08E93ECAF9}"/>
              </a:ext>
            </a:extLst>
          </p:cNvPr>
          <p:cNvSpPr txBox="1"/>
          <p:nvPr/>
        </p:nvSpPr>
        <p:spPr>
          <a:xfrm>
            <a:off x="2819569" y="3165688"/>
            <a:ext cx="7032583" cy="1200329"/>
          </a:xfrm>
          <a:prstGeom prst="rect">
            <a:avLst/>
          </a:prstGeom>
          <a:noFill/>
        </p:spPr>
        <p:txBody>
          <a:bodyPr wrap="square" rtlCol="0">
            <a:spAutoFit/>
          </a:bodyPr>
          <a:lstStyle/>
          <a:p>
            <a:r>
              <a:rPr lang="en-US" dirty="0" err="1">
                <a:latin typeface="Times New Roman" panose="02020603050405020304" charset="0"/>
                <a:cs typeface="Times New Roman" panose="02020603050405020304" charset="0"/>
              </a:rPr>
              <a:t>Đặt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khoá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hậu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tố</a:t>
            </a:r>
            <a:r>
              <a:rPr lang="en-US" dirty="0">
                <a:latin typeface="Times New Roman" panose="02020603050405020304" charset="0"/>
                <a:cs typeface="Times New Roman" panose="02020603050405020304" charset="0"/>
              </a:rPr>
              <a:t> ID </a:t>
            </a:r>
            <a:r>
              <a:rPr lang="en-US" dirty="0" err="1">
                <a:latin typeface="Times New Roman" panose="02020603050405020304" charset="0"/>
                <a:cs typeface="Times New Roman" panose="02020603050405020304" charset="0"/>
              </a:rPr>
              <a:t>thì</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thức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bảng</a:t>
            </a:r>
            <a:r>
              <a:rPr lang="en-US" dirty="0">
                <a:latin typeface="Times New Roman" panose="02020603050405020304" charset="0"/>
                <a:cs typeface="Times New Roman" panose="02020603050405020304" charset="0"/>
              </a:rPr>
              <a:t> + ID</a:t>
            </a:r>
          </a:p>
          <a:p>
            <a:r>
              <a:rPr lang="en-US" dirty="0">
                <a:latin typeface="Times New Roman" panose="02020603050405020304" charset="0"/>
                <a:cs typeface="Times New Roman" panose="02020603050405020304" charset="0"/>
              </a:rPr>
              <a:t>VD: </a:t>
            </a:r>
            <a:r>
              <a:rPr lang="en-US" dirty="0" err="1">
                <a:latin typeface="Times New Roman" panose="02020603050405020304" charset="0"/>
                <a:cs typeface="Times New Roman" panose="02020603050405020304" charset="0"/>
              </a:rPr>
              <a:t>TopicID</a:t>
            </a:r>
            <a:r>
              <a:rPr lang="en-US" dirty="0">
                <a:latin typeface="Times New Roman" panose="02020603050405020304" charset="0"/>
                <a:cs typeface="Times New Roman" panose="02020603050405020304" charset="0"/>
              </a:rPr>
              <a:t> </a:t>
            </a:r>
          </a:p>
          <a:p>
            <a:r>
              <a:rPr lang="en-US" dirty="0" err="1">
                <a:latin typeface="Times New Roman" panose="02020603050405020304" charset="0"/>
                <a:cs typeface="Times New Roman" panose="02020603050405020304" charset="0"/>
              </a:rPr>
              <a:t>Đối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khoá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ngoại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thì</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giống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khoá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tham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chiếu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tới</a:t>
            </a:r>
            <a:endParaRPr lang="en-US" dirty="0">
              <a:latin typeface="Times New Roman" panose="02020603050405020304" charset="0"/>
              <a:cs typeface="Times New Roman" panose="02020603050405020304" charset="0"/>
            </a:endParaRPr>
          </a:p>
          <a:p>
            <a:endParaRPr lang="en-US" dirty="0"/>
          </a:p>
        </p:txBody>
      </p:sp>
      <p:pic>
        <p:nvPicPr>
          <p:cNvPr id="11" name="Picture 10">
            <a:extLst>
              <a:ext uri="{FF2B5EF4-FFF2-40B4-BE49-F238E27FC236}">
                <a16:creationId xmlns:a16="http://schemas.microsoft.com/office/drawing/2014/main" id="{A56AA648-96DE-4600-9D8D-CC7BEA5F59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895" y="3053217"/>
            <a:ext cx="1289409" cy="1244870"/>
          </a:xfrm>
          <a:prstGeom prst="rect">
            <a:avLst/>
          </a:prstGeom>
        </p:spPr>
      </p:pic>
      <p:pic>
        <p:nvPicPr>
          <p:cNvPr id="13" name="Picture 12">
            <a:extLst>
              <a:ext uri="{FF2B5EF4-FFF2-40B4-BE49-F238E27FC236}">
                <a16:creationId xmlns:a16="http://schemas.microsoft.com/office/drawing/2014/main" id="{93BD7214-58BB-4C72-A82D-FCAF72FFC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572" y="4828808"/>
            <a:ext cx="1412695" cy="15238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799152" y="541175"/>
            <a:ext cx="3820277" cy="769441"/>
          </a:xfrm>
          <a:prstGeom prst="rect">
            <a:avLst/>
          </a:prstGeom>
          <a:noFill/>
        </p:spPr>
        <p:txBody>
          <a:bodyPr wrap="none" rtlCol="0">
            <a:spAutoFit/>
          </a:bodyPr>
          <a:lstStyle/>
          <a:p>
            <a:pPr algn="ct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Sơ</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đồ</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Diagram</a:t>
            </a:r>
            <a:endParaRPr lang="zh-CN" altLang="en-US" sz="44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pic>
        <p:nvPicPr>
          <p:cNvPr id="8" name="Hình ảnh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985" y="1507039"/>
            <a:ext cx="8368030" cy="5396865"/>
          </a:xfrm>
          <a:prstGeom prst="rect">
            <a:avLst/>
          </a:prstGeom>
        </p:spPr>
      </p:pic>
      <p:pic>
        <p:nvPicPr>
          <p:cNvPr id="7" name="图片 7">
            <a:extLst>
              <a:ext uri="{FF2B5EF4-FFF2-40B4-BE49-F238E27FC236}">
                <a16:creationId xmlns:a16="http://schemas.microsoft.com/office/drawing/2014/main" id="{BC5E2BB3-05C1-4C91-A1A9-DB3F237CACA2}"/>
              </a:ext>
            </a:extLst>
          </p:cNvPr>
          <p:cNvPicPr>
            <a:picLocks noChangeAspect="1"/>
          </p:cNvPicPr>
          <p:nvPr/>
        </p:nvPicPr>
        <p:blipFill rotWithShape="1">
          <a:blip r:embed="rId4"/>
          <a:srcRect l="54783"/>
          <a:stretch>
            <a:fillRect/>
          </a:stretch>
        </p:blipFill>
        <p:spPr>
          <a:xfrm rot="5400000" flipH="1">
            <a:off x="10250671" y="504867"/>
            <a:ext cx="1376341" cy="1912536"/>
          </a:xfrm>
          <a:prstGeom prst="rect">
            <a:avLst/>
          </a:prstGeom>
        </p:spPr>
      </p:pic>
      <p:pic>
        <p:nvPicPr>
          <p:cNvPr id="9" name="图片 32">
            <a:extLst>
              <a:ext uri="{FF2B5EF4-FFF2-40B4-BE49-F238E27FC236}">
                <a16:creationId xmlns:a16="http://schemas.microsoft.com/office/drawing/2014/main" id="{E3169C11-8D0F-4D7E-BDD8-DF670DF6AED8}"/>
              </a:ext>
            </a:extLst>
          </p:cNvPr>
          <p:cNvPicPr>
            <a:picLocks noChangeAspect="1"/>
          </p:cNvPicPr>
          <p:nvPr/>
        </p:nvPicPr>
        <p:blipFill rotWithShape="1">
          <a:blip r:embed="rId4"/>
          <a:srcRect r="43866" b="35615"/>
          <a:stretch>
            <a:fillRect/>
          </a:stretch>
        </p:blipFill>
        <p:spPr>
          <a:xfrm>
            <a:off x="164650" y="4796378"/>
            <a:ext cx="2044777" cy="21075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grpSp>
        <p:nvGrpSpPr>
          <p:cNvPr id="9" name="组合 8"/>
          <p:cNvGrpSpPr/>
          <p:nvPr/>
        </p:nvGrpSpPr>
        <p:grpSpPr bwMode="auto">
          <a:xfrm>
            <a:off x="312135" y="2219330"/>
            <a:ext cx="6897008" cy="2926582"/>
            <a:chOff x="4806949" y="4117293"/>
            <a:chExt cx="4368641" cy="2179747"/>
          </a:xfrm>
        </p:grpSpPr>
        <p:sp>
          <p:nvSpPr>
            <p:cNvPr id="10" name="矩形 9"/>
            <p:cNvSpPr/>
            <p:nvPr/>
          </p:nvSpPr>
          <p:spPr>
            <a:xfrm>
              <a:off x="4806949" y="4623624"/>
              <a:ext cx="4325564" cy="1673416"/>
            </a:xfrm>
            <a:prstGeom prst="rect">
              <a:avLst/>
            </a:prstGeom>
          </p:spPr>
          <p:txBody>
            <a:bodyPr wrap="square">
              <a:spAutoFit/>
              <a:scene3d>
                <a:camera prst="orthographicFront"/>
                <a:lightRig rig="threePt" dir="t"/>
              </a:scene3d>
              <a:sp3d contourW="12700"/>
            </a:bodyPr>
            <a:lstStyle/>
            <a:p>
              <a:pPr algn="just"/>
              <a:r>
                <a:rPr lang="en-US" sz="2000" dirty="0" err="1">
                  <a:latin typeface="Times New Roman" panose="02020603050405020304" charset="0"/>
                  <a:cs typeface="Times New Roman" panose="02020603050405020304" charset="0"/>
                </a:rPr>
                <a:t>Dựa</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vào</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thực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tế</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hiện</a:t>
              </a:r>
              <a:r>
                <a:rPr lang="en-US" sz="2000" dirty="0">
                  <a:latin typeface="Times New Roman" panose="02020603050405020304" charset="0"/>
                  <a:cs typeface="Times New Roman" panose="02020603050405020304" charset="0"/>
                </a:rPr>
                <a:t> nay </a:t>
              </a:r>
              <a:r>
                <a:rPr lang="en-US" sz="2000" dirty="0" err="1">
                  <a:latin typeface="Times New Roman" panose="02020603050405020304" charset="0"/>
                  <a:cs typeface="Times New Roman" panose="02020603050405020304" charset="0"/>
                </a:rPr>
                <a:t>trong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việc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phát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triển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phần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mềm</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thương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mại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việc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kết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nối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các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bảng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đã</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dần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không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còn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được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sử</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dụng</a:t>
              </a:r>
              <a:r>
                <a:rPr lang="en-US" sz="2000" dirty="0">
                  <a:latin typeface="Times New Roman" panose="02020603050405020304" charset="0"/>
                  <a:cs typeface="Times New Roman" panose="02020603050405020304" charset="0"/>
                </a:rPr>
                <a:t> ở </a:t>
              </a:r>
              <a:r>
                <a:rPr lang="en-US" sz="2000" dirty="0" err="1">
                  <a:latin typeface="Times New Roman" panose="02020603050405020304" charset="0"/>
                  <a:cs typeface="Times New Roman" panose="02020603050405020304" charset="0"/>
                </a:rPr>
                <a:t>rất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nhiều</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công</a:t>
              </a:r>
              <a:r>
                <a:rPr lang="en-US" sz="2000" dirty="0">
                  <a:latin typeface="Times New Roman" panose="02020603050405020304" charset="0"/>
                  <a:cs typeface="Times New Roman" panose="02020603050405020304" charset="0"/>
                </a:rPr>
                <a:t> ty. Do </a:t>
              </a:r>
              <a:r>
                <a:rPr lang="en-US" sz="2000" dirty="0" err="1">
                  <a:latin typeface="Times New Roman" panose="02020603050405020304" charset="0"/>
                  <a:cs typeface="Times New Roman" panose="02020603050405020304" charset="0"/>
                </a:rPr>
                <a:t>dễ</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dẫn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đến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sự</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cố</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khi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xoá</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mất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dữ</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liệu</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từ</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một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bảng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hoặc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có</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sự</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thay</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đổi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nâng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cấp</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cơ</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sở</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dữ</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liệu</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sau</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này</a:t>
              </a:r>
              <a:r>
                <a:rPr lang="en-US" sz="2000" dirty="0">
                  <a:latin typeface="Times New Roman" panose="02020603050405020304" charset="0"/>
                  <a:cs typeface="Times New Roman" panose="02020603050405020304" charset="0"/>
                </a:rPr>
                <a:t>. </a:t>
              </a:r>
            </a:p>
            <a:p>
              <a:pPr algn="just"/>
              <a:r>
                <a:rPr lang="en-US" sz="2000" dirty="0">
                  <a:latin typeface="Times New Roman" panose="02020603050405020304" charset="0"/>
                  <a:cs typeface="Times New Roman" panose="02020603050405020304" charset="0"/>
                </a:rPr>
                <a:t>Do </a:t>
              </a:r>
              <a:r>
                <a:rPr lang="en-US" sz="2000" dirty="0" err="1">
                  <a:latin typeface="Times New Roman" panose="02020603050405020304" charset="0"/>
                  <a:cs typeface="Times New Roman" panose="02020603050405020304" charset="0"/>
                </a:rPr>
                <a:t>sự</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phức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tạp</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của</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nó</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đối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với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lập</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trình</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viên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nhưng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không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mang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lại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quá</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nhiều</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giá</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trị</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nên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khi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lập</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trình</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cơ</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sở</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dữ</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liệu</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sẽ</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không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nối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bảng</a:t>
              </a:r>
              <a:r>
                <a:rPr lang="en-US" sz="2000" dirty="0">
                  <a:latin typeface="Times New Roman" panose="02020603050405020304" charset="0"/>
                  <a:cs typeface="Times New Roman" panose="02020603050405020304" charset="0"/>
                </a:rPr>
                <a:t>.</a:t>
              </a:r>
            </a:p>
          </p:txBody>
        </p:sp>
        <p:sp>
          <p:nvSpPr>
            <p:cNvPr id="11" name="矩形 10"/>
            <p:cNvSpPr/>
            <p:nvPr/>
          </p:nvSpPr>
          <p:spPr>
            <a:xfrm>
              <a:off x="4806949" y="4117293"/>
              <a:ext cx="4368641" cy="435546"/>
            </a:xfrm>
            <a:prstGeom prst="rect">
              <a:avLst/>
            </a:prstGeom>
          </p:spPr>
          <p:txBody>
            <a:bodyPr wrap="square">
              <a:spAutoFit/>
              <a:scene3d>
                <a:camera prst="orthographicFront"/>
                <a:lightRig rig="threePt" dir="t"/>
              </a:scene3d>
              <a:sp3d contourW="12700"/>
            </a:bodyPr>
            <a:lstStyle/>
            <a:p>
              <a:pPr algn="just">
                <a:defRPr/>
              </a:pPr>
              <a:r>
                <a:rPr lang="en-US" altLang="zh-CN" sz="3200" b="1" dirty="0" err="1">
                  <a:solidFill>
                    <a:srgbClr val="0B63DA"/>
                  </a:solidFill>
                  <a:latin typeface="Times New Roman" panose="02020603050405020304" charset="0"/>
                  <a:cs typeface="Times New Roman" panose="02020603050405020304" charset="0"/>
                </a:rPr>
                <a:t>Việc</a:t>
              </a:r>
              <a:r>
                <a:rPr lang="en-US" altLang="zh-CN" sz="3200" b="1" dirty="0">
                  <a:solidFill>
                    <a:srgbClr val="0B63DA"/>
                  </a:solidFill>
                  <a:latin typeface="Times New Roman" panose="02020603050405020304" charset="0"/>
                  <a:cs typeface="Times New Roman" panose="02020603050405020304" charset="0"/>
                </a:rPr>
                <a:t> </a:t>
              </a:r>
              <a:r>
                <a:rPr lang="en-US" altLang="zh-CN" sz="3200" b="1" dirty="0" err="1">
                  <a:solidFill>
                    <a:srgbClr val="0B63DA"/>
                  </a:solidFill>
                  <a:latin typeface="Times New Roman" panose="02020603050405020304" charset="0"/>
                  <a:cs typeface="Times New Roman" panose="02020603050405020304" charset="0"/>
                </a:rPr>
                <a:t>nối</a:t>
              </a:r>
              <a:r>
                <a:rPr lang="en-US" altLang="zh-CN" sz="3200" b="1" dirty="0">
                  <a:solidFill>
                    <a:srgbClr val="0B63DA"/>
                  </a:solidFill>
                  <a:latin typeface="Times New Roman" panose="02020603050405020304" charset="0"/>
                  <a:cs typeface="Times New Roman" panose="02020603050405020304" charset="0"/>
                </a:rPr>
                <a:t> </a:t>
              </a:r>
              <a:r>
                <a:rPr lang="en-US" altLang="zh-CN" sz="3200" b="1" dirty="0" err="1">
                  <a:solidFill>
                    <a:srgbClr val="0B63DA"/>
                  </a:solidFill>
                  <a:latin typeface="Times New Roman" panose="02020603050405020304" charset="0"/>
                  <a:cs typeface="Times New Roman" panose="02020603050405020304" charset="0"/>
                </a:rPr>
                <a:t>bảng</a:t>
              </a:r>
              <a:endParaRPr lang="zh-CN" altLang="en-US" sz="3200" b="1" dirty="0">
                <a:solidFill>
                  <a:srgbClr val="0B63DA"/>
                </a:solidFill>
                <a:latin typeface="Times New Roman" panose="02020603050405020304" charset="0"/>
                <a:cs typeface="Times New Roman" panose="02020603050405020304" charset="0"/>
              </a:endParaRPr>
            </a:p>
          </p:txBody>
        </p:sp>
      </p:grpSp>
      <p:pic>
        <p:nvPicPr>
          <p:cNvPr id="13" name="Picture 12" descr="234ed"/>
          <p:cNvPicPr>
            <a:picLocks noChangeAspect="1"/>
          </p:cNvPicPr>
          <p:nvPr/>
        </p:nvPicPr>
        <p:blipFill>
          <a:blip r:embed="rId3"/>
          <a:stretch>
            <a:fillRect/>
          </a:stretch>
        </p:blipFill>
        <p:spPr>
          <a:xfrm>
            <a:off x="7209143" y="2345825"/>
            <a:ext cx="4806446" cy="3107936"/>
          </a:xfrm>
          <a:prstGeom prst="rect">
            <a:avLst/>
          </a:prstGeom>
        </p:spPr>
      </p:pic>
      <p:sp>
        <p:nvSpPr>
          <p:cNvPr id="1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Xây</a:t>
            </a:r>
            <a:r>
              <a:rPr lang="en-US" altLang="zh-CN" sz="32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32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dựng</a:t>
            </a:r>
            <a:r>
              <a:rPr lang="en-US" altLang="zh-CN" sz="32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32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cơ</a:t>
            </a:r>
            <a:r>
              <a:rPr lang="en-US" altLang="zh-CN" sz="32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32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sở</a:t>
            </a:r>
            <a:r>
              <a:rPr lang="en-US" altLang="zh-CN" sz="32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32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dữ</a:t>
            </a:r>
            <a:r>
              <a:rPr lang="en-US" altLang="zh-CN" sz="32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32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liệu</a:t>
            </a:r>
            <a:endParaRPr lang="zh-CN" altLang="en-US" sz="32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pic>
        <p:nvPicPr>
          <p:cNvPr id="8" name="图片 7">
            <a:extLst>
              <a:ext uri="{FF2B5EF4-FFF2-40B4-BE49-F238E27FC236}">
                <a16:creationId xmlns:a16="http://schemas.microsoft.com/office/drawing/2014/main" id="{9215CC00-2192-48C4-AE1A-CBD6E9FEDDDB}"/>
              </a:ext>
            </a:extLst>
          </p:cNvPr>
          <p:cNvPicPr>
            <a:picLocks noChangeAspect="1"/>
          </p:cNvPicPr>
          <p:nvPr/>
        </p:nvPicPr>
        <p:blipFill rotWithShape="1">
          <a:blip r:embed="rId4"/>
          <a:srcRect l="54783"/>
          <a:stretch>
            <a:fillRect/>
          </a:stretch>
        </p:blipFill>
        <p:spPr>
          <a:xfrm rot="5400000" flipH="1">
            <a:off x="10250671" y="504867"/>
            <a:ext cx="1376341" cy="19125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757555" y="4420235"/>
            <a:ext cx="10896600" cy="15684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sz="2400" dirty="0" err="1">
                <a:latin typeface="Times New Roman" panose="02020603050405020304" charset="0"/>
                <a:cs typeface="Times New Roman" panose="02020603050405020304" charset="0"/>
              </a:rPr>
              <a:t>Ngoài</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kiến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thức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ra</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chuyến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thực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tập</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còn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tích</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luỹ</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cho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em</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rất</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nhiều</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về</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các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kỹ</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năng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như</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quản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lý</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thời</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gian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đối</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diện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áp</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lực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báo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cáo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thuyết</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trình</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giao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tiếp</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xã</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hội</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kỹ</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năng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lắng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nghe</a:t>
            </a:r>
            <a:r>
              <a:rPr lang="en-US" sz="2400" dirty="0">
                <a:latin typeface="Times New Roman" panose="02020603050405020304" charset="0"/>
                <a:cs typeface="Times New Roman" panose="02020603050405020304" charset="0"/>
              </a:rPr>
              <a:t>,... Qua </a:t>
            </a:r>
            <a:r>
              <a:rPr lang="en-US" sz="2400" dirty="0" err="1">
                <a:latin typeface="Times New Roman" panose="02020603050405020304" charset="0"/>
                <a:cs typeface="Times New Roman" panose="02020603050405020304" charset="0"/>
              </a:rPr>
              <a:t>đó</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giúp</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rèn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luyện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bản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thân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có</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một</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tác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phong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chuyên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nghiệp</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làm</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việc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hiệu</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quả</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sáng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tạo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Khả</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năng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đáp</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ứng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được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công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việc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sau</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khi</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ra</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trường</a:t>
            </a:r>
            <a:r>
              <a:rPr lang="en-US" sz="2400" dirty="0">
                <a:latin typeface="Times New Roman" panose="02020603050405020304" charset="0"/>
                <a:cs typeface="Times New Roman" panose="02020603050405020304" charset="0"/>
              </a:rPr>
              <a:t>. </a:t>
            </a:r>
          </a:p>
        </p:txBody>
      </p:sp>
      <p:pic>
        <p:nvPicPr>
          <p:cNvPr id="9" name="Picture 8" descr="23e 23"/>
          <p:cNvPicPr>
            <a:picLocks noChangeAspect="1"/>
          </p:cNvPicPr>
          <p:nvPr/>
        </p:nvPicPr>
        <p:blipFill>
          <a:blip r:embed="rId2"/>
          <a:stretch>
            <a:fillRect/>
          </a:stretch>
        </p:blipFill>
        <p:spPr>
          <a:xfrm>
            <a:off x="4347210" y="1618615"/>
            <a:ext cx="3383280" cy="2538095"/>
          </a:xfrm>
          <a:prstGeom prst="rect">
            <a:avLst/>
          </a:prstGeom>
        </p:spPr>
      </p:pic>
      <p:pic>
        <p:nvPicPr>
          <p:cNvPr id="10" name="Picture 9" descr="1231"/>
          <p:cNvPicPr>
            <a:picLocks noChangeAspect="1"/>
          </p:cNvPicPr>
          <p:nvPr/>
        </p:nvPicPr>
        <p:blipFill>
          <a:blip r:embed="rId3"/>
          <a:stretch>
            <a:fillRect/>
          </a:stretch>
        </p:blipFill>
        <p:spPr>
          <a:xfrm>
            <a:off x="7926705" y="1618615"/>
            <a:ext cx="3411220" cy="2542540"/>
          </a:xfrm>
          <a:prstGeom prst="rect">
            <a:avLst/>
          </a:prstGeom>
        </p:spPr>
      </p:pic>
      <p:pic>
        <p:nvPicPr>
          <p:cNvPr id="11"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12"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Học</a:t>
            </a:r>
            <a:r>
              <a:rPr lang="en-US" altLang="zh-CN" sz="40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0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hỏi</a:t>
            </a:r>
            <a:r>
              <a:rPr lang="en-US" altLang="zh-CN" sz="40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0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kinh</a:t>
            </a:r>
            <a:r>
              <a:rPr lang="en-US" altLang="zh-CN" sz="40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0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nghiệm</a:t>
            </a:r>
            <a:endParaRPr lang="en-US" altLang="zh-CN" sz="40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pic>
        <p:nvPicPr>
          <p:cNvPr id="8" name="Picture 7" descr="13 123"/>
          <p:cNvPicPr>
            <a:picLocks noChangeAspect="1"/>
          </p:cNvPicPr>
          <p:nvPr/>
        </p:nvPicPr>
        <p:blipFill>
          <a:blip r:embed="rId5"/>
          <a:stretch>
            <a:fillRect/>
          </a:stretch>
        </p:blipFill>
        <p:spPr>
          <a:xfrm>
            <a:off x="757555" y="1618615"/>
            <a:ext cx="3393440" cy="2542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418241" y="2162037"/>
            <a:ext cx="3593090" cy="932392"/>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26997" y="2212734"/>
            <a:ext cx="2016899" cy="830997"/>
          </a:xfrm>
          <a:prstGeom prst="rect">
            <a:avLst/>
          </a:prstGeom>
        </p:spPr>
        <p:txBody>
          <a:bodyPr wrap="none">
            <a:spAutoFit/>
          </a:bodyPr>
          <a:lstStyle/>
          <a:p>
            <a:pPr algn="r"/>
            <a:r>
              <a:rPr lang="en-US" altLang="zh-CN" sz="48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Phần</a:t>
            </a:r>
            <a:r>
              <a:rPr lang="en-US" altLang="zh-CN" sz="4800" b="1" dirty="0">
                <a:solidFill>
                  <a:schemeClr val="bg1"/>
                </a:solidFill>
                <a:latin typeface="Times New Roman" panose="02020603050405020304" charset="0"/>
                <a:ea typeface="张海山锐线体2.0" panose="02000000000000000000" pitchFamily="2" charset="-122"/>
                <a:cs typeface="Times New Roman" panose="02020603050405020304" charset="0"/>
              </a:rPr>
              <a:t> 3</a:t>
            </a:r>
            <a:endParaRPr lang="zh-CN" altLang="en-US" sz="48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sp>
        <p:nvSpPr>
          <p:cNvPr id="6" name="文本框 5"/>
          <p:cNvSpPr txBox="1"/>
          <p:nvPr/>
        </p:nvSpPr>
        <p:spPr>
          <a:xfrm>
            <a:off x="7591887" y="3509927"/>
            <a:ext cx="3278463" cy="830997"/>
          </a:xfrm>
          <a:prstGeom prst="rect">
            <a:avLst/>
          </a:prstGeom>
          <a:noFill/>
        </p:spPr>
        <p:txBody>
          <a:bodyPr wrap="none" rtlCol="0">
            <a:spAutoFit/>
          </a:bodyPr>
          <a:lstStyle/>
          <a:p>
            <a:pPr algn="ctr"/>
            <a:r>
              <a:rPr lang="en-US" altLang="zh-CN" sz="48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Chạy</a:t>
            </a:r>
            <a:r>
              <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rPr>
              <a:t> Demo</a:t>
            </a:r>
          </a:p>
        </p:txBody>
      </p:sp>
      <p:pic>
        <p:nvPicPr>
          <p:cNvPr id="9" name="Picture 8"/>
          <p:cNvPicPr>
            <a:picLocks noChangeAspect="1"/>
          </p:cNvPicPr>
          <p:nvPr/>
        </p:nvPicPr>
        <p:blipFill>
          <a:blip r:embed="rId2"/>
          <a:srcRect t="5457" r="2325" b="2840"/>
          <a:stretch>
            <a:fillRect/>
          </a:stretch>
        </p:blipFill>
        <p:spPr>
          <a:xfrm>
            <a:off x="5551170" y="501650"/>
            <a:ext cx="5896610" cy="1045845"/>
          </a:xfrm>
          <a:prstGeom prst="roundRect">
            <a:avLst/>
          </a:prstGeom>
        </p:spPr>
      </p:pic>
      <p:pic>
        <p:nvPicPr>
          <p:cNvPr id="7"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1" y="114300"/>
            <a:ext cx="7215393" cy="66056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418241" y="2162037"/>
            <a:ext cx="3593090" cy="932392"/>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26997" y="2212734"/>
            <a:ext cx="2016899" cy="830997"/>
          </a:xfrm>
          <a:prstGeom prst="rect">
            <a:avLst/>
          </a:prstGeom>
        </p:spPr>
        <p:txBody>
          <a:bodyPr wrap="none">
            <a:spAutoFit/>
          </a:bodyPr>
          <a:lstStyle/>
          <a:p>
            <a:pPr algn="r"/>
            <a:r>
              <a:rPr lang="en-US" altLang="zh-CN" sz="48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Phần</a:t>
            </a:r>
            <a:r>
              <a:rPr lang="en-US" altLang="zh-CN" sz="4800" b="1" dirty="0">
                <a:solidFill>
                  <a:schemeClr val="bg1"/>
                </a:solidFill>
                <a:latin typeface="Times New Roman" panose="02020603050405020304" charset="0"/>
                <a:ea typeface="张海山锐线体2.0" panose="02000000000000000000" pitchFamily="2" charset="-122"/>
                <a:cs typeface="Times New Roman" panose="02020603050405020304" charset="0"/>
              </a:rPr>
              <a:t> 4</a:t>
            </a:r>
            <a:endParaRPr lang="zh-CN" altLang="en-US" sz="48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sp>
        <p:nvSpPr>
          <p:cNvPr id="6" name="文本框 5"/>
          <p:cNvSpPr txBox="1"/>
          <p:nvPr/>
        </p:nvSpPr>
        <p:spPr>
          <a:xfrm>
            <a:off x="6767947" y="3509927"/>
            <a:ext cx="4926350" cy="830997"/>
          </a:xfrm>
          <a:prstGeom prst="rect">
            <a:avLst/>
          </a:prstGeom>
          <a:noFill/>
        </p:spPr>
        <p:txBody>
          <a:bodyPr wrap="none" rtlCol="0">
            <a:spAutoFit/>
          </a:bodyPr>
          <a:lstStyle/>
          <a:p>
            <a:pPr algn="ctr"/>
            <a:r>
              <a:rPr lang="en-US" altLang="zh-CN" sz="48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Kết</a:t>
            </a:r>
            <a:r>
              <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rPr>
              <a:t> </a:t>
            </a:r>
            <a:r>
              <a:rPr lang="en-US" altLang="zh-CN" sz="48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quả</a:t>
            </a:r>
            <a:r>
              <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rPr>
              <a:t> </a:t>
            </a:r>
            <a:r>
              <a:rPr lang="en-US" altLang="zh-CN" sz="48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quá</a:t>
            </a:r>
            <a:r>
              <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rPr>
              <a:t> </a:t>
            </a:r>
            <a:r>
              <a:rPr lang="en-US" altLang="zh-CN" sz="48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trình</a:t>
            </a:r>
            <a:endPar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endParaRPr>
          </a:p>
        </p:txBody>
      </p:sp>
      <p:pic>
        <p:nvPicPr>
          <p:cNvPr id="9" name="Picture 8"/>
          <p:cNvPicPr>
            <a:picLocks noChangeAspect="1"/>
          </p:cNvPicPr>
          <p:nvPr/>
        </p:nvPicPr>
        <p:blipFill>
          <a:blip r:embed="rId2"/>
          <a:srcRect t="5457" r="2325" b="2840"/>
          <a:stretch>
            <a:fillRect/>
          </a:stretch>
        </p:blipFill>
        <p:spPr>
          <a:xfrm>
            <a:off x="5551170" y="501650"/>
            <a:ext cx="5896610" cy="1045845"/>
          </a:xfrm>
          <a:prstGeom prst="roundRect">
            <a:avLst/>
          </a:prstGeom>
        </p:spPr>
      </p:pic>
      <p:pic>
        <p:nvPicPr>
          <p:cNvPr id="8"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 y="502927"/>
            <a:ext cx="6569137" cy="60139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74732" y="541175"/>
            <a:ext cx="4269117" cy="769441"/>
          </a:xfrm>
          <a:prstGeom prst="rect">
            <a:avLst/>
          </a:prstGeom>
          <a:noFill/>
        </p:spPr>
        <p:txBody>
          <a:bodyPr wrap="none" rtlCol="0">
            <a:spAutoFit/>
          </a:bodyPr>
          <a:lstStyle/>
          <a:p>
            <a:pPr algn="ct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Kết</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quả</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thực</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tập</a:t>
            </a:r>
            <a:endParaRPr lang="zh-CN" altLang="en-US" sz="44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grpSp>
        <p:nvGrpSpPr>
          <p:cNvPr id="8" name="组合 7"/>
          <p:cNvGrpSpPr/>
          <p:nvPr/>
        </p:nvGrpSpPr>
        <p:grpSpPr>
          <a:xfrm>
            <a:off x="2946532" y="2544957"/>
            <a:ext cx="2314107" cy="803154"/>
            <a:chOff x="2946532" y="2758317"/>
            <a:chExt cx="2314107" cy="803154"/>
          </a:xfrm>
          <a:solidFill>
            <a:srgbClr val="BFBFBF"/>
          </a:solidFill>
        </p:grpSpPr>
        <p:grpSp>
          <p:nvGrpSpPr>
            <p:cNvPr id="9" name="Group 5"/>
            <p:cNvGrpSpPr/>
            <p:nvPr/>
          </p:nvGrpSpPr>
          <p:grpSpPr>
            <a:xfrm flipH="1">
              <a:off x="3973822" y="2920521"/>
              <a:ext cx="1112817" cy="197594"/>
              <a:chOff x="7950811" y="1866984"/>
              <a:chExt cx="1397699" cy="248178"/>
            </a:xfrm>
            <a:grpFill/>
          </p:grpSpPr>
          <p:sp>
            <p:nvSpPr>
              <p:cNvPr id="15" name="Freeform 5"/>
              <p:cNvSpPr/>
              <p:nvPr/>
            </p:nvSpPr>
            <p:spPr bwMode="auto">
              <a:xfrm flipH="1">
                <a:off x="9183058" y="1866984"/>
                <a:ext cx="165452" cy="248178"/>
              </a:xfrm>
              <a:custGeom>
                <a:avLst/>
                <a:gdLst>
                  <a:gd name="T0" fmla="*/ 0 w 82"/>
                  <a:gd name="T1" fmla="*/ 116 h 123"/>
                  <a:gd name="T2" fmla="*/ 0 w 82"/>
                  <a:gd name="T3" fmla="*/ 90 h 123"/>
                  <a:gd name="T4" fmla="*/ 16 w 82"/>
                  <a:gd name="T5" fmla="*/ 99 h 123"/>
                  <a:gd name="T6" fmla="*/ 33 w 82"/>
                  <a:gd name="T7" fmla="*/ 102 h 123"/>
                  <a:gd name="T8" fmla="*/ 42 w 82"/>
                  <a:gd name="T9" fmla="*/ 101 h 123"/>
                  <a:gd name="T10" fmla="*/ 48 w 82"/>
                  <a:gd name="T11" fmla="*/ 98 h 123"/>
                  <a:gd name="T12" fmla="*/ 52 w 82"/>
                  <a:gd name="T13" fmla="*/ 94 h 123"/>
                  <a:gd name="T14" fmla="*/ 53 w 82"/>
                  <a:gd name="T15" fmla="*/ 90 h 123"/>
                  <a:gd name="T16" fmla="*/ 51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6 w 82"/>
                  <a:gd name="T39" fmla="*/ 4 h 123"/>
                  <a:gd name="T40" fmla="*/ 76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1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4 w 82"/>
                  <a:gd name="T81" fmla="*/ 123 h 123"/>
                  <a:gd name="T82" fmla="*/ 16 w 82"/>
                  <a:gd name="T83" fmla="*/ 121 h 123"/>
                  <a:gd name="T84" fmla="*/ 0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0" y="116"/>
                    </a:moveTo>
                    <a:cubicBezTo>
                      <a:pt x="0" y="90"/>
                      <a:pt x="0" y="90"/>
                      <a:pt x="0" y="90"/>
                    </a:cubicBezTo>
                    <a:cubicBezTo>
                      <a:pt x="5" y="94"/>
                      <a:pt x="11" y="97"/>
                      <a:pt x="16" y="99"/>
                    </a:cubicBezTo>
                    <a:cubicBezTo>
                      <a:pt x="22" y="101"/>
                      <a:pt x="28" y="102"/>
                      <a:pt x="33" y="102"/>
                    </a:cubicBezTo>
                    <a:cubicBezTo>
                      <a:pt x="37" y="102"/>
                      <a:pt x="40" y="101"/>
                      <a:pt x="42" y="101"/>
                    </a:cubicBezTo>
                    <a:cubicBezTo>
                      <a:pt x="45" y="100"/>
                      <a:pt x="47" y="99"/>
                      <a:pt x="48" y="98"/>
                    </a:cubicBezTo>
                    <a:cubicBezTo>
                      <a:pt x="50" y="97"/>
                      <a:pt x="51" y="96"/>
                      <a:pt x="52" y="94"/>
                    </a:cubicBezTo>
                    <a:cubicBezTo>
                      <a:pt x="53" y="93"/>
                      <a:pt x="53" y="91"/>
                      <a:pt x="53" y="90"/>
                    </a:cubicBezTo>
                    <a:cubicBezTo>
                      <a:pt x="53" y="87"/>
                      <a:pt x="53" y="85"/>
                      <a:pt x="51" y="83"/>
                    </a:cubicBezTo>
                    <a:cubicBezTo>
                      <a:pt x="50" y="82"/>
                      <a:pt x="48" y="80"/>
                      <a:pt x="46" y="78"/>
                    </a:cubicBezTo>
                    <a:cubicBezTo>
                      <a:pt x="44" y="77"/>
                      <a:pt x="41" y="75"/>
                      <a:pt x="38" y="74"/>
                    </a:cubicBezTo>
                    <a:cubicBezTo>
                      <a:pt x="35" y="72"/>
                      <a:pt x="31" y="71"/>
                      <a:pt x="28" y="69"/>
                    </a:cubicBezTo>
                    <a:cubicBezTo>
                      <a:pt x="18" y="66"/>
                      <a:pt x="11" y="61"/>
                      <a:pt x="7" y="55"/>
                    </a:cubicBezTo>
                    <a:cubicBezTo>
                      <a:pt x="2" y="50"/>
                      <a:pt x="0" y="43"/>
                      <a:pt x="0" y="35"/>
                    </a:cubicBezTo>
                    <a:cubicBezTo>
                      <a:pt x="0" y="29"/>
                      <a:pt x="1" y="23"/>
                      <a:pt x="4" y="19"/>
                    </a:cubicBezTo>
                    <a:cubicBezTo>
                      <a:pt x="6" y="15"/>
                      <a:pt x="10" y="11"/>
                      <a:pt x="14" y="8"/>
                    </a:cubicBezTo>
                    <a:cubicBezTo>
                      <a:pt x="18" y="5"/>
                      <a:pt x="23" y="3"/>
                      <a:pt x="29" y="2"/>
                    </a:cubicBezTo>
                    <a:cubicBezTo>
                      <a:pt x="34" y="0"/>
                      <a:pt x="40" y="0"/>
                      <a:pt x="47" y="0"/>
                    </a:cubicBezTo>
                    <a:cubicBezTo>
                      <a:pt x="53" y="0"/>
                      <a:pt x="58" y="0"/>
                      <a:pt x="63" y="1"/>
                    </a:cubicBezTo>
                    <a:cubicBezTo>
                      <a:pt x="68" y="1"/>
                      <a:pt x="72" y="3"/>
                      <a:pt x="76" y="4"/>
                    </a:cubicBezTo>
                    <a:cubicBezTo>
                      <a:pt x="76" y="29"/>
                      <a:pt x="76" y="29"/>
                      <a:pt x="76" y="29"/>
                    </a:cubicBezTo>
                    <a:cubicBezTo>
                      <a:pt x="74" y="28"/>
                      <a:pt x="72" y="26"/>
                      <a:pt x="70" y="25"/>
                    </a:cubicBezTo>
                    <a:cubicBezTo>
                      <a:pt x="68" y="24"/>
                      <a:pt x="65" y="23"/>
                      <a:pt x="63" y="23"/>
                    </a:cubicBezTo>
                    <a:cubicBezTo>
                      <a:pt x="60" y="22"/>
                      <a:pt x="58" y="22"/>
                      <a:pt x="55" y="21"/>
                    </a:cubicBezTo>
                    <a:cubicBezTo>
                      <a:pt x="53" y="21"/>
                      <a:pt x="50" y="21"/>
                      <a:pt x="48" y="21"/>
                    </a:cubicBezTo>
                    <a:cubicBezTo>
                      <a:pt x="45" y="21"/>
                      <a:pt x="42" y="21"/>
                      <a:pt x="40" y="22"/>
                    </a:cubicBezTo>
                    <a:cubicBezTo>
                      <a:pt x="37" y="22"/>
                      <a:pt x="35" y="23"/>
                      <a:pt x="34" y="24"/>
                    </a:cubicBezTo>
                    <a:cubicBezTo>
                      <a:pt x="32" y="25"/>
                      <a:pt x="31" y="26"/>
                      <a:pt x="30" y="28"/>
                    </a:cubicBezTo>
                    <a:cubicBezTo>
                      <a:pt x="29" y="29"/>
                      <a:pt x="28" y="31"/>
                      <a:pt x="28" y="33"/>
                    </a:cubicBezTo>
                    <a:cubicBezTo>
                      <a:pt x="28" y="35"/>
                      <a:pt x="29" y="37"/>
                      <a:pt x="30" y="38"/>
                    </a:cubicBezTo>
                    <a:cubicBezTo>
                      <a:pt x="31" y="40"/>
                      <a:pt x="32" y="41"/>
                      <a:pt x="34" y="43"/>
                    </a:cubicBezTo>
                    <a:cubicBezTo>
                      <a:pt x="36" y="44"/>
                      <a:pt x="39" y="45"/>
                      <a:pt x="41" y="47"/>
                    </a:cubicBezTo>
                    <a:cubicBezTo>
                      <a:pt x="44" y="48"/>
                      <a:pt x="47" y="49"/>
                      <a:pt x="51" y="51"/>
                    </a:cubicBezTo>
                    <a:cubicBezTo>
                      <a:pt x="55" y="53"/>
                      <a:pt x="60" y="55"/>
                      <a:pt x="64" y="57"/>
                    </a:cubicBezTo>
                    <a:cubicBezTo>
                      <a:pt x="67" y="60"/>
                      <a:pt x="71" y="62"/>
                      <a:pt x="73" y="65"/>
                    </a:cubicBezTo>
                    <a:cubicBezTo>
                      <a:pt x="76" y="68"/>
                      <a:pt x="78" y="71"/>
                      <a:pt x="80" y="75"/>
                    </a:cubicBezTo>
                    <a:cubicBezTo>
                      <a:pt x="81" y="78"/>
                      <a:pt x="82" y="82"/>
                      <a:pt x="82" y="87"/>
                    </a:cubicBezTo>
                    <a:cubicBezTo>
                      <a:pt x="82" y="94"/>
                      <a:pt x="80" y="99"/>
                      <a:pt x="78" y="104"/>
                    </a:cubicBezTo>
                    <a:cubicBezTo>
                      <a:pt x="75" y="108"/>
                      <a:pt x="72" y="112"/>
                      <a:pt x="68" y="115"/>
                    </a:cubicBezTo>
                    <a:cubicBezTo>
                      <a:pt x="63" y="118"/>
                      <a:pt x="58" y="120"/>
                      <a:pt x="53" y="121"/>
                    </a:cubicBezTo>
                    <a:cubicBezTo>
                      <a:pt x="47" y="122"/>
                      <a:pt x="41" y="123"/>
                      <a:pt x="34" y="123"/>
                    </a:cubicBezTo>
                    <a:cubicBezTo>
                      <a:pt x="28" y="123"/>
                      <a:pt x="22" y="122"/>
                      <a:pt x="16" y="121"/>
                    </a:cubicBezTo>
                    <a:cubicBezTo>
                      <a:pt x="10" y="120"/>
                      <a:pt x="5" y="118"/>
                      <a:pt x="0"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6"/>
              <p:cNvSpPr/>
              <p:nvPr/>
            </p:nvSpPr>
            <p:spPr bwMode="auto">
              <a:xfrm flipH="1">
                <a:off x="8949696" y="1870688"/>
                <a:ext cx="197554" cy="244474"/>
              </a:xfrm>
              <a:custGeom>
                <a:avLst/>
                <a:gdLst>
                  <a:gd name="T0" fmla="*/ 98 w 98"/>
                  <a:gd name="T1" fmla="*/ 67 h 121"/>
                  <a:gd name="T2" fmla="*/ 48 w 98"/>
                  <a:gd name="T3" fmla="*/ 121 h 121"/>
                  <a:gd name="T4" fmla="*/ 0 w 98"/>
                  <a:gd name="T5" fmla="*/ 68 h 121"/>
                  <a:gd name="T6" fmla="*/ 0 w 98"/>
                  <a:gd name="T7" fmla="*/ 0 h 121"/>
                  <a:gd name="T8" fmla="*/ 27 w 98"/>
                  <a:gd name="T9" fmla="*/ 0 h 121"/>
                  <a:gd name="T10" fmla="*/ 27 w 98"/>
                  <a:gd name="T11" fmla="*/ 69 h 121"/>
                  <a:gd name="T12" fmla="*/ 49 w 98"/>
                  <a:gd name="T13" fmla="*/ 98 h 121"/>
                  <a:gd name="T14" fmla="*/ 71 w 98"/>
                  <a:gd name="T15" fmla="*/ 70 h 121"/>
                  <a:gd name="T16" fmla="*/ 71 w 98"/>
                  <a:gd name="T17" fmla="*/ 0 h 121"/>
                  <a:gd name="T18" fmla="*/ 98 w 98"/>
                  <a:gd name="T19" fmla="*/ 0 h 121"/>
                  <a:gd name="T20" fmla="*/ 98 w 98"/>
                  <a:gd name="T21"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21">
                    <a:moveTo>
                      <a:pt x="98" y="67"/>
                    </a:moveTo>
                    <a:cubicBezTo>
                      <a:pt x="98" y="103"/>
                      <a:pt x="82" y="121"/>
                      <a:pt x="48" y="121"/>
                    </a:cubicBezTo>
                    <a:cubicBezTo>
                      <a:pt x="16" y="121"/>
                      <a:pt x="0" y="103"/>
                      <a:pt x="0" y="68"/>
                    </a:cubicBezTo>
                    <a:cubicBezTo>
                      <a:pt x="0" y="0"/>
                      <a:pt x="0" y="0"/>
                      <a:pt x="0" y="0"/>
                    </a:cubicBezTo>
                    <a:cubicBezTo>
                      <a:pt x="27" y="0"/>
                      <a:pt x="27" y="0"/>
                      <a:pt x="27" y="0"/>
                    </a:cubicBezTo>
                    <a:cubicBezTo>
                      <a:pt x="27" y="69"/>
                      <a:pt x="27" y="69"/>
                      <a:pt x="27" y="69"/>
                    </a:cubicBezTo>
                    <a:cubicBezTo>
                      <a:pt x="27" y="88"/>
                      <a:pt x="34" y="98"/>
                      <a:pt x="49" y="98"/>
                    </a:cubicBezTo>
                    <a:cubicBezTo>
                      <a:pt x="64" y="98"/>
                      <a:pt x="71" y="88"/>
                      <a:pt x="71" y="70"/>
                    </a:cubicBezTo>
                    <a:cubicBezTo>
                      <a:pt x="71" y="0"/>
                      <a:pt x="71" y="0"/>
                      <a:pt x="71" y="0"/>
                    </a:cubicBezTo>
                    <a:cubicBezTo>
                      <a:pt x="98" y="0"/>
                      <a:pt x="98" y="0"/>
                      <a:pt x="98" y="0"/>
                    </a:cubicBezTo>
                    <a:lnTo>
                      <a:pt x="98"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7"/>
              <p:cNvSpPr/>
              <p:nvPr/>
            </p:nvSpPr>
            <p:spPr bwMode="auto">
              <a:xfrm flipH="1">
                <a:off x="8724978" y="1866984"/>
                <a:ext cx="186442" cy="248178"/>
              </a:xfrm>
              <a:custGeom>
                <a:avLst/>
                <a:gdLst>
                  <a:gd name="T0" fmla="*/ 92 w 92"/>
                  <a:gd name="T1" fmla="*/ 116 h 123"/>
                  <a:gd name="T2" fmla="*/ 58 w 92"/>
                  <a:gd name="T3" fmla="*/ 123 h 123"/>
                  <a:gd name="T4" fmla="*/ 15 w 92"/>
                  <a:gd name="T5" fmla="*/ 107 h 123"/>
                  <a:gd name="T6" fmla="*/ 0 w 92"/>
                  <a:gd name="T7" fmla="*/ 64 h 123"/>
                  <a:gd name="T8" fmla="*/ 17 w 92"/>
                  <a:gd name="T9" fmla="*/ 17 h 123"/>
                  <a:gd name="T10" fmla="*/ 63 w 92"/>
                  <a:gd name="T11" fmla="*/ 0 h 123"/>
                  <a:gd name="T12" fmla="*/ 92 w 92"/>
                  <a:gd name="T13" fmla="*/ 4 h 123"/>
                  <a:gd name="T14" fmla="*/ 92 w 92"/>
                  <a:gd name="T15" fmla="*/ 30 h 123"/>
                  <a:gd name="T16" fmla="*/ 65 w 92"/>
                  <a:gd name="T17" fmla="*/ 23 h 123"/>
                  <a:gd name="T18" fmla="*/ 38 w 92"/>
                  <a:gd name="T19" fmla="*/ 33 h 123"/>
                  <a:gd name="T20" fmla="*/ 28 w 92"/>
                  <a:gd name="T21" fmla="*/ 62 h 123"/>
                  <a:gd name="T22" fmla="*/ 38 w 92"/>
                  <a:gd name="T23" fmla="*/ 89 h 123"/>
                  <a:gd name="T24" fmla="*/ 64 w 92"/>
                  <a:gd name="T25" fmla="*/ 100 h 123"/>
                  <a:gd name="T26" fmla="*/ 92 w 92"/>
                  <a:gd name="T27" fmla="*/ 92 h 123"/>
                  <a:gd name="T28" fmla="*/ 92 w 92"/>
                  <a:gd name="T29"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123">
                    <a:moveTo>
                      <a:pt x="92" y="116"/>
                    </a:moveTo>
                    <a:cubicBezTo>
                      <a:pt x="84" y="121"/>
                      <a:pt x="72" y="123"/>
                      <a:pt x="58" y="123"/>
                    </a:cubicBezTo>
                    <a:cubicBezTo>
                      <a:pt x="40" y="123"/>
                      <a:pt x="26" y="117"/>
                      <a:pt x="15" y="107"/>
                    </a:cubicBezTo>
                    <a:cubicBezTo>
                      <a:pt x="5" y="96"/>
                      <a:pt x="0" y="82"/>
                      <a:pt x="0" y="64"/>
                    </a:cubicBezTo>
                    <a:cubicBezTo>
                      <a:pt x="0" y="45"/>
                      <a:pt x="6" y="29"/>
                      <a:pt x="17" y="17"/>
                    </a:cubicBezTo>
                    <a:cubicBezTo>
                      <a:pt x="29" y="6"/>
                      <a:pt x="44" y="0"/>
                      <a:pt x="63" y="0"/>
                    </a:cubicBezTo>
                    <a:cubicBezTo>
                      <a:pt x="75" y="0"/>
                      <a:pt x="85" y="1"/>
                      <a:pt x="92" y="4"/>
                    </a:cubicBezTo>
                    <a:cubicBezTo>
                      <a:pt x="92" y="30"/>
                      <a:pt x="92" y="30"/>
                      <a:pt x="92" y="30"/>
                    </a:cubicBezTo>
                    <a:cubicBezTo>
                      <a:pt x="85" y="25"/>
                      <a:pt x="75" y="23"/>
                      <a:pt x="65" y="23"/>
                    </a:cubicBezTo>
                    <a:cubicBezTo>
                      <a:pt x="54" y="23"/>
                      <a:pt x="45" y="26"/>
                      <a:pt x="38" y="33"/>
                    </a:cubicBezTo>
                    <a:cubicBezTo>
                      <a:pt x="31" y="40"/>
                      <a:pt x="28" y="50"/>
                      <a:pt x="28" y="62"/>
                    </a:cubicBezTo>
                    <a:cubicBezTo>
                      <a:pt x="28" y="73"/>
                      <a:pt x="31" y="82"/>
                      <a:pt x="38" y="89"/>
                    </a:cubicBezTo>
                    <a:cubicBezTo>
                      <a:pt x="44" y="96"/>
                      <a:pt x="53" y="100"/>
                      <a:pt x="64" y="100"/>
                    </a:cubicBezTo>
                    <a:cubicBezTo>
                      <a:pt x="74" y="100"/>
                      <a:pt x="84" y="97"/>
                      <a:pt x="92" y="92"/>
                    </a:cubicBezTo>
                    <a:lnTo>
                      <a:pt x="9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
              <p:cNvSpPr/>
              <p:nvPr/>
            </p:nvSpPr>
            <p:spPr bwMode="auto">
              <a:xfrm flipH="1">
                <a:off x="8520015" y="1866984"/>
                <a:ext cx="187677" cy="248178"/>
              </a:xfrm>
              <a:custGeom>
                <a:avLst/>
                <a:gdLst>
                  <a:gd name="T0" fmla="*/ 93 w 93"/>
                  <a:gd name="T1" fmla="*/ 116 h 123"/>
                  <a:gd name="T2" fmla="*/ 59 w 93"/>
                  <a:gd name="T3" fmla="*/ 123 h 123"/>
                  <a:gd name="T4" fmla="*/ 16 w 93"/>
                  <a:gd name="T5" fmla="*/ 107 h 123"/>
                  <a:gd name="T6" fmla="*/ 0 w 93"/>
                  <a:gd name="T7" fmla="*/ 64 h 123"/>
                  <a:gd name="T8" fmla="*/ 18 w 93"/>
                  <a:gd name="T9" fmla="*/ 17 h 123"/>
                  <a:gd name="T10" fmla="*/ 64 w 93"/>
                  <a:gd name="T11" fmla="*/ 0 h 123"/>
                  <a:gd name="T12" fmla="*/ 93 w 93"/>
                  <a:gd name="T13" fmla="*/ 4 h 123"/>
                  <a:gd name="T14" fmla="*/ 93 w 93"/>
                  <a:gd name="T15" fmla="*/ 30 h 123"/>
                  <a:gd name="T16" fmla="*/ 66 w 93"/>
                  <a:gd name="T17" fmla="*/ 23 h 123"/>
                  <a:gd name="T18" fmla="*/ 39 w 93"/>
                  <a:gd name="T19" fmla="*/ 33 h 123"/>
                  <a:gd name="T20" fmla="*/ 28 w 93"/>
                  <a:gd name="T21" fmla="*/ 62 h 123"/>
                  <a:gd name="T22" fmla="*/ 38 w 93"/>
                  <a:gd name="T23" fmla="*/ 89 h 123"/>
                  <a:gd name="T24" fmla="*/ 64 w 93"/>
                  <a:gd name="T25" fmla="*/ 100 h 123"/>
                  <a:gd name="T26" fmla="*/ 93 w 93"/>
                  <a:gd name="T27" fmla="*/ 92 h 123"/>
                  <a:gd name="T28" fmla="*/ 93 w 93"/>
                  <a:gd name="T29"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23">
                    <a:moveTo>
                      <a:pt x="93" y="116"/>
                    </a:moveTo>
                    <a:cubicBezTo>
                      <a:pt x="84" y="121"/>
                      <a:pt x="73" y="123"/>
                      <a:pt x="59" y="123"/>
                    </a:cubicBezTo>
                    <a:cubicBezTo>
                      <a:pt x="41" y="123"/>
                      <a:pt x="26" y="117"/>
                      <a:pt x="16" y="107"/>
                    </a:cubicBezTo>
                    <a:cubicBezTo>
                      <a:pt x="5" y="96"/>
                      <a:pt x="0" y="82"/>
                      <a:pt x="0" y="64"/>
                    </a:cubicBezTo>
                    <a:cubicBezTo>
                      <a:pt x="0" y="45"/>
                      <a:pt x="6" y="29"/>
                      <a:pt x="18" y="17"/>
                    </a:cubicBezTo>
                    <a:cubicBezTo>
                      <a:pt x="30" y="6"/>
                      <a:pt x="45" y="0"/>
                      <a:pt x="64" y="0"/>
                    </a:cubicBezTo>
                    <a:cubicBezTo>
                      <a:pt x="75" y="0"/>
                      <a:pt x="85" y="1"/>
                      <a:pt x="93" y="4"/>
                    </a:cubicBezTo>
                    <a:cubicBezTo>
                      <a:pt x="93" y="30"/>
                      <a:pt x="93" y="30"/>
                      <a:pt x="93" y="30"/>
                    </a:cubicBezTo>
                    <a:cubicBezTo>
                      <a:pt x="85" y="25"/>
                      <a:pt x="76" y="23"/>
                      <a:pt x="66" y="23"/>
                    </a:cubicBezTo>
                    <a:cubicBezTo>
                      <a:pt x="55" y="23"/>
                      <a:pt x="46" y="26"/>
                      <a:pt x="39" y="33"/>
                    </a:cubicBezTo>
                    <a:cubicBezTo>
                      <a:pt x="32" y="40"/>
                      <a:pt x="28" y="50"/>
                      <a:pt x="28" y="62"/>
                    </a:cubicBezTo>
                    <a:cubicBezTo>
                      <a:pt x="28" y="73"/>
                      <a:pt x="32" y="82"/>
                      <a:pt x="38" y="89"/>
                    </a:cubicBezTo>
                    <a:cubicBezTo>
                      <a:pt x="45" y="96"/>
                      <a:pt x="53" y="100"/>
                      <a:pt x="64" y="100"/>
                    </a:cubicBezTo>
                    <a:cubicBezTo>
                      <a:pt x="75" y="100"/>
                      <a:pt x="84" y="97"/>
                      <a:pt x="93" y="92"/>
                    </a:cubicBezTo>
                    <a:lnTo>
                      <a:pt x="93"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9"/>
              <p:cNvSpPr/>
              <p:nvPr/>
            </p:nvSpPr>
            <p:spPr bwMode="auto">
              <a:xfrm flipH="1">
                <a:off x="8333573" y="1870688"/>
                <a:ext cx="143227" cy="240769"/>
              </a:xfrm>
              <a:custGeom>
                <a:avLst/>
                <a:gdLst>
                  <a:gd name="T0" fmla="*/ 116 w 116"/>
                  <a:gd name="T1" fmla="*/ 195 h 195"/>
                  <a:gd name="T2" fmla="*/ 0 w 116"/>
                  <a:gd name="T3" fmla="*/ 195 h 195"/>
                  <a:gd name="T4" fmla="*/ 0 w 116"/>
                  <a:gd name="T5" fmla="*/ 0 h 195"/>
                  <a:gd name="T6" fmla="*/ 111 w 116"/>
                  <a:gd name="T7" fmla="*/ 0 h 195"/>
                  <a:gd name="T8" fmla="*/ 111 w 116"/>
                  <a:gd name="T9" fmla="*/ 34 h 195"/>
                  <a:gd name="T10" fmla="*/ 44 w 116"/>
                  <a:gd name="T11" fmla="*/ 34 h 195"/>
                  <a:gd name="T12" fmla="*/ 44 w 116"/>
                  <a:gd name="T13" fmla="*/ 78 h 195"/>
                  <a:gd name="T14" fmla="*/ 106 w 116"/>
                  <a:gd name="T15" fmla="*/ 78 h 195"/>
                  <a:gd name="T16" fmla="*/ 106 w 116"/>
                  <a:gd name="T17" fmla="*/ 114 h 195"/>
                  <a:gd name="T18" fmla="*/ 44 w 116"/>
                  <a:gd name="T19" fmla="*/ 114 h 195"/>
                  <a:gd name="T20" fmla="*/ 44 w 116"/>
                  <a:gd name="T21" fmla="*/ 159 h 195"/>
                  <a:gd name="T22" fmla="*/ 116 w 116"/>
                  <a:gd name="T23" fmla="*/ 159 h 195"/>
                  <a:gd name="T24" fmla="*/ 116 w 116"/>
                  <a:gd name="T25"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5">
                    <a:moveTo>
                      <a:pt x="116" y="195"/>
                    </a:moveTo>
                    <a:lnTo>
                      <a:pt x="0" y="195"/>
                    </a:lnTo>
                    <a:lnTo>
                      <a:pt x="0" y="0"/>
                    </a:lnTo>
                    <a:lnTo>
                      <a:pt x="111" y="0"/>
                    </a:lnTo>
                    <a:lnTo>
                      <a:pt x="111" y="34"/>
                    </a:lnTo>
                    <a:lnTo>
                      <a:pt x="44" y="34"/>
                    </a:lnTo>
                    <a:lnTo>
                      <a:pt x="44" y="78"/>
                    </a:lnTo>
                    <a:lnTo>
                      <a:pt x="106" y="78"/>
                    </a:lnTo>
                    <a:lnTo>
                      <a:pt x="106" y="114"/>
                    </a:lnTo>
                    <a:lnTo>
                      <a:pt x="44" y="114"/>
                    </a:lnTo>
                    <a:lnTo>
                      <a:pt x="44" y="159"/>
                    </a:lnTo>
                    <a:lnTo>
                      <a:pt x="116" y="159"/>
                    </a:lnTo>
                    <a:lnTo>
                      <a:pt x="116" y="1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0"/>
              <p:cNvSpPr/>
              <p:nvPr/>
            </p:nvSpPr>
            <p:spPr bwMode="auto">
              <a:xfrm flipH="1">
                <a:off x="8142192" y="1866984"/>
                <a:ext cx="165452" cy="248178"/>
              </a:xfrm>
              <a:custGeom>
                <a:avLst/>
                <a:gdLst>
                  <a:gd name="T0" fmla="*/ 1 w 82"/>
                  <a:gd name="T1" fmla="*/ 116 h 123"/>
                  <a:gd name="T2" fmla="*/ 1 w 82"/>
                  <a:gd name="T3" fmla="*/ 90 h 123"/>
                  <a:gd name="T4" fmla="*/ 16 w 82"/>
                  <a:gd name="T5" fmla="*/ 99 h 123"/>
                  <a:gd name="T6" fmla="*/ 33 w 82"/>
                  <a:gd name="T7" fmla="*/ 102 h 123"/>
                  <a:gd name="T8" fmla="*/ 42 w 82"/>
                  <a:gd name="T9" fmla="*/ 101 h 123"/>
                  <a:gd name="T10" fmla="*/ 49 w 82"/>
                  <a:gd name="T11" fmla="*/ 98 h 123"/>
                  <a:gd name="T12" fmla="*/ 52 w 82"/>
                  <a:gd name="T13" fmla="*/ 94 h 123"/>
                  <a:gd name="T14" fmla="*/ 54 w 82"/>
                  <a:gd name="T15" fmla="*/ 90 h 123"/>
                  <a:gd name="T16" fmla="*/ 52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7 w 82"/>
                  <a:gd name="T39" fmla="*/ 4 h 123"/>
                  <a:gd name="T40" fmla="*/ 77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2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1" y="116"/>
                    </a:moveTo>
                    <a:cubicBezTo>
                      <a:pt x="1" y="90"/>
                      <a:pt x="1" y="90"/>
                      <a:pt x="1" y="90"/>
                    </a:cubicBezTo>
                    <a:cubicBezTo>
                      <a:pt x="6" y="94"/>
                      <a:pt x="11" y="97"/>
                      <a:pt x="16" y="99"/>
                    </a:cubicBezTo>
                    <a:cubicBezTo>
                      <a:pt x="22" y="101"/>
                      <a:pt x="28" y="102"/>
                      <a:pt x="33" y="102"/>
                    </a:cubicBezTo>
                    <a:cubicBezTo>
                      <a:pt x="37" y="102"/>
                      <a:pt x="40" y="101"/>
                      <a:pt x="42" y="101"/>
                    </a:cubicBezTo>
                    <a:cubicBezTo>
                      <a:pt x="45" y="100"/>
                      <a:pt x="47" y="99"/>
                      <a:pt x="49" y="98"/>
                    </a:cubicBezTo>
                    <a:cubicBezTo>
                      <a:pt x="50" y="97"/>
                      <a:pt x="52" y="96"/>
                      <a:pt x="52" y="94"/>
                    </a:cubicBezTo>
                    <a:cubicBezTo>
                      <a:pt x="53" y="93"/>
                      <a:pt x="54" y="91"/>
                      <a:pt x="54" y="90"/>
                    </a:cubicBezTo>
                    <a:cubicBezTo>
                      <a:pt x="54" y="87"/>
                      <a:pt x="53" y="85"/>
                      <a:pt x="52" y="83"/>
                    </a:cubicBezTo>
                    <a:cubicBezTo>
                      <a:pt x="50" y="82"/>
                      <a:pt x="49" y="80"/>
                      <a:pt x="46" y="78"/>
                    </a:cubicBezTo>
                    <a:cubicBezTo>
                      <a:pt x="44" y="77"/>
                      <a:pt x="41" y="75"/>
                      <a:pt x="38" y="74"/>
                    </a:cubicBezTo>
                    <a:cubicBezTo>
                      <a:pt x="35" y="72"/>
                      <a:pt x="32" y="71"/>
                      <a:pt x="28" y="69"/>
                    </a:cubicBezTo>
                    <a:cubicBezTo>
                      <a:pt x="19" y="66"/>
                      <a:pt x="12" y="61"/>
                      <a:pt x="7" y="55"/>
                    </a:cubicBezTo>
                    <a:cubicBezTo>
                      <a:pt x="2" y="50"/>
                      <a:pt x="0" y="43"/>
                      <a:pt x="0" y="35"/>
                    </a:cubicBezTo>
                    <a:cubicBezTo>
                      <a:pt x="0" y="29"/>
                      <a:pt x="1" y="23"/>
                      <a:pt x="4" y="19"/>
                    </a:cubicBezTo>
                    <a:cubicBezTo>
                      <a:pt x="6" y="15"/>
                      <a:pt x="10" y="11"/>
                      <a:pt x="14" y="8"/>
                    </a:cubicBezTo>
                    <a:cubicBezTo>
                      <a:pt x="18" y="5"/>
                      <a:pt x="23" y="3"/>
                      <a:pt x="29" y="2"/>
                    </a:cubicBezTo>
                    <a:cubicBezTo>
                      <a:pt x="35" y="0"/>
                      <a:pt x="41" y="0"/>
                      <a:pt x="47" y="0"/>
                    </a:cubicBezTo>
                    <a:cubicBezTo>
                      <a:pt x="53" y="0"/>
                      <a:pt x="59" y="0"/>
                      <a:pt x="63" y="1"/>
                    </a:cubicBezTo>
                    <a:cubicBezTo>
                      <a:pt x="68" y="1"/>
                      <a:pt x="73" y="3"/>
                      <a:pt x="77" y="4"/>
                    </a:cubicBezTo>
                    <a:cubicBezTo>
                      <a:pt x="77" y="29"/>
                      <a:pt x="77" y="29"/>
                      <a:pt x="77" y="29"/>
                    </a:cubicBezTo>
                    <a:cubicBezTo>
                      <a:pt x="75" y="28"/>
                      <a:pt x="72" y="26"/>
                      <a:pt x="70" y="25"/>
                    </a:cubicBezTo>
                    <a:cubicBezTo>
                      <a:pt x="68" y="24"/>
                      <a:pt x="65" y="23"/>
                      <a:pt x="63" y="23"/>
                    </a:cubicBezTo>
                    <a:cubicBezTo>
                      <a:pt x="60" y="22"/>
                      <a:pt x="58" y="22"/>
                      <a:pt x="55" y="21"/>
                    </a:cubicBezTo>
                    <a:cubicBezTo>
                      <a:pt x="53" y="21"/>
                      <a:pt x="51" y="21"/>
                      <a:pt x="48" y="21"/>
                    </a:cubicBezTo>
                    <a:cubicBezTo>
                      <a:pt x="45" y="21"/>
                      <a:pt x="43" y="21"/>
                      <a:pt x="40" y="22"/>
                    </a:cubicBezTo>
                    <a:cubicBezTo>
                      <a:pt x="38" y="22"/>
                      <a:pt x="36" y="23"/>
                      <a:pt x="34" y="24"/>
                    </a:cubicBezTo>
                    <a:cubicBezTo>
                      <a:pt x="32" y="25"/>
                      <a:pt x="31" y="26"/>
                      <a:pt x="30" y="28"/>
                    </a:cubicBezTo>
                    <a:cubicBezTo>
                      <a:pt x="29" y="29"/>
                      <a:pt x="28" y="31"/>
                      <a:pt x="28" y="33"/>
                    </a:cubicBezTo>
                    <a:cubicBezTo>
                      <a:pt x="28" y="35"/>
                      <a:pt x="29" y="37"/>
                      <a:pt x="30" y="38"/>
                    </a:cubicBezTo>
                    <a:cubicBezTo>
                      <a:pt x="31" y="40"/>
                      <a:pt x="33" y="41"/>
                      <a:pt x="34" y="43"/>
                    </a:cubicBezTo>
                    <a:cubicBezTo>
                      <a:pt x="36" y="44"/>
                      <a:pt x="39" y="45"/>
                      <a:pt x="42" y="47"/>
                    </a:cubicBezTo>
                    <a:cubicBezTo>
                      <a:pt x="44" y="48"/>
                      <a:pt x="47" y="49"/>
                      <a:pt x="51" y="51"/>
                    </a:cubicBezTo>
                    <a:cubicBezTo>
                      <a:pt x="56" y="53"/>
                      <a:pt x="60" y="55"/>
                      <a:pt x="64" y="57"/>
                    </a:cubicBezTo>
                    <a:cubicBezTo>
                      <a:pt x="68" y="60"/>
                      <a:pt x="71" y="62"/>
                      <a:pt x="73" y="65"/>
                    </a:cubicBezTo>
                    <a:cubicBezTo>
                      <a:pt x="76" y="68"/>
                      <a:pt x="78"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11"/>
              <p:cNvSpPr/>
              <p:nvPr/>
            </p:nvSpPr>
            <p:spPr bwMode="auto">
              <a:xfrm flipH="1">
                <a:off x="7950811" y="1866984"/>
                <a:ext cx="165452" cy="248178"/>
              </a:xfrm>
              <a:custGeom>
                <a:avLst/>
                <a:gdLst>
                  <a:gd name="T0" fmla="*/ 1 w 82"/>
                  <a:gd name="T1" fmla="*/ 116 h 123"/>
                  <a:gd name="T2" fmla="*/ 1 w 82"/>
                  <a:gd name="T3" fmla="*/ 90 h 123"/>
                  <a:gd name="T4" fmla="*/ 17 w 82"/>
                  <a:gd name="T5" fmla="*/ 99 h 123"/>
                  <a:gd name="T6" fmla="*/ 34 w 82"/>
                  <a:gd name="T7" fmla="*/ 102 h 123"/>
                  <a:gd name="T8" fmla="*/ 43 w 82"/>
                  <a:gd name="T9" fmla="*/ 101 h 123"/>
                  <a:gd name="T10" fmla="*/ 49 w 82"/>
                  <a:gd name="T11" fmla="*/ 98 h 123"/>
                  <a:gd name="T12" fmla="*/ 53 w 82"/>
                  <a:gd name="T13" fmla="*/ 94 h 123"/>
                  <a:gd name="T14" fmla="*/ 54 w 82"/>
                  <a:gd name="T15" fmla="*/ 90 h 123"/>
                  <a:gd name="T16" fmla="*/ 52 w 82"/>
                  <a:gd name="T17" fmla="*/ 83 h 123"/>
                  <a:gd name="T18" fmla="*/ 47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4 w 82"/>
                  <a:gd name="T37" fmla="*/ 1 h 123"/>
                  <a:gd name="T38" fmla="*/ 77 w 82"/>
                  <a:gd name="T39" fmla="*/ 4 h 123"/>
                  <a:gd name="T40" fmla="*/ 77 w 82"/>
                  <a:gd name="T41" fmla="*/ 29 h 123"/>
                  <a:gd name="T42" fmla="*/ 70 w 82"/>
                  <a:gd name="T43" fmla="*/ 25 h 123"/>
                  <a:gd name="T44" fmla="*/ 63 w 82"/>
                  <a:gd name="T45" fmla="*/ 23 h 123"/>
                  <a:gd name="T46" fmla="*/ 56 w 82"/>
                  <a:gd name="T47" fmla="*/ 21 h 123"/>
                  <a:gd name="T48" fmla="*/ 49 w 82"/>
                  <a:gd name="T49" fmla="*/ 21 h 123"/>
                  <a:gd name="T50" fmla="*/ 40 w 82"/>
                  <a:gd name="T51" fmla="*/ 22 h 123"/>
                  <a:gd name="T52" fmla="*/ 34 w 82"/>
                  <a:gd name="T53" fmla="*/ 24 h 123"/>
                  <a:gd name="T54" fmla="*/ 30 w 82"/>
                  <a:gd name="T55" fmla="*/ 28 h 123"/>
                  <a:gd name="T56" fmla="*/ 29 w 82"/>
                  <a:gd name="T57" fmla="*/ 33 h 123"/>
                  <a:gd name="T58" fmla="*/ 30 w 82"/>
                  <a:gd name="T59" fmla="*/ 38 h 123"/>
                  <a:gd name="T60" fmla="*/ 35 w 82"/>
                  <a:gd name="T61" fmla="*/ 43 h 123"/>
                  <a:gd name="T62" fmla="*/ 42 w 82"/>
                  <a:gd name="T63" fmla="*/ 47 h 123"/>
                  <a:gd name="T64" fmla="*/ 51 w 82"/>
                  <a:gd name="T65" fmla="*/ 51 h 123"/>
                  <a:gd name="T66" fmla="*/ 64 w 82"/>
                  <a:gd name="T67" fmla="*/ 57 h 123"/>
                  <a:gd name="T68" fmla="*/ 74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1" y="116"/>
                    </a:moveTo>
                    <a:cubicBezTo>
                      <a:pt x="1" y="90"/>
                      <a:pt x="1" y="90"/>
                      <a:pt x="1" y="90"/>
                    </a:cubicBezTo>
                    <a:cubicBezTo>
                      <a:pt x="6" y="94"/>
                      <a:pt x="11" y="97"/>
                      <a:pt x="17" y="99"/>
                    </a:cubicBezTo>
                    <a:cubicBezTo>
                      <a:pt x="22" y="101"/>
                      <a:pt x="28" y="102"/>
                      <a:pt x="34" y="102"/>
                    </a:cubicBezTo>
                    <a:cubicBezTo>
                      <a:pt x="37" y="102"/>
                      <a:pt x="40" y="101"/>
                      <a:pt x="43" y="101"/>
                    </a:cubicBezTo>
                    <a:cubicBezTo>
                      <a:pt x="45" y="100"/>
                      <a:pt x="47" y="99"/>
                      <a:pt x="49" y="98"/>
                    </a:cubicBezTo>
                    <a:cubicBezTo>
                      <a:pt x="51" y="97"/>
                      <a:pt x="52" y="96"/>
                      <a:pt x="53" y="94"/>
                    </a:cubicBezTo>
                    <a:cubicBezTo>
                      <a:pt x="54" y="93"/>
                      <a:pt x="54" y="91"/>
                      <a:pt x="54" y="90"/>
                    </a:cubicBezTo>
                    <a:cubicBezTo>
                      <a:pt x="54" y="87"/>
                      <a:pt x="53" y="85"/>
                      <a:pt x="52" y="83"/>
                    </a:cubicBezTo>
                    <a:cubicBezTo>
                      <a:pt x="51" y="82"/>
                      <a:pt x="49" y="80"/>
                      <a:pt x="47" y="78"/>
                    </a:cubicBezTo>
                    <a:cubicBezTo>
                      <a:pt x="44" y="77"/>
                      <a:pt x="41" y="75"/>
                      <a:pt x="38" y="74"/>
                    </a:cubicBezTo>
                    <a:cubicBezTo>
                      <a:pt x="35" y="72"/>
                      <a:pt x="32" y="71"/>
                      <a:pt x="28" y="69"/>
                    </a:cubicBezTo>
                    <a:cubicBezTo>
                      <a:pt x="19" y="66"/>
                      <a:pt x="12" y="61"/>
                      <a:pt x="7" y="55"/>
                    </a:cubicBezTo>
                    <a:cubicBezTo>
                      <a:pt x="3" y="50"/>
                      <a:pt x="0" y="43"/>
                      <a:pt x="0" y="35"/>
                    </a:cubicBezTo>
                    <a:cubicBezTo>
                      <a:pt x="0" y="29"/>
                      <a:pt x="2" y="23"/>
                      <a:pt x="4" y="19"/>
                    </a:cubicBezTo>
                    <a:cubicBezTo>
                      <a:pt x="7" y="15"/>
                      <a:pt x="10" y="11"/>
                      <a:pt x="14" y="8"/>
                    </a:cubicBezTo>
                    <a:cubicBezTo>
                      <a:pt x="19" y="5"/>
                      <a:pt x="24" y="3"/>
                      <a:pt x="29" y="2"/>
                    </a:cubicBezTo>
                    <a:cubicBezTo>
                      <a:pt x="35" y="0"/>
                      <a:pt x="41" y="0"/>
                      <a:pt x="47" y="0"/>
                    </a:cubicBezTo>
                    <a:cubicBezTo>
                      <a:pt x="53" y="0"/>
                      <a:pt x="59" y="0"/>
                      <a:pt x="64" y="1"/>
                    </a:cubicBezTo>
                    <a:cubicBezTo>
                      <a:pt x="68" y="1"/>
                      <a:pt x="73" y="3"/>
                      <a:pt x="77" y="4"/>
                    </a:cubicBezTo>
                    <a:cubicBezTo>
                      <a:pt x="77" y="29"/>
                      <a:pt x="77" y="29"/>
                      <a:pt x="77" y="29"/>
                    </a:cubicBezTo>
                    <a:cubicBezTo>
                      <a:pt x="75" y="28"/>
                      <a:pt x="73" y="26"/>
                      <a:pt x="70" y="25"/>
                    </a:cubicBezTo>
                    <a:cubicBezTo>
                      <a:pt x="68" y="24"/>
                      <a:pt x="66" y="23"/>
                      <a:pt x="63" y="23"/>
                    </a:cubicBezTo>
                    <a:cubicBezTo>
                      <a:pt x="61" y="22"/>
                      <a:pt x="58" y="22"/>
                      <a:pt x="56" y="21"/>
                    </a:cubicBezTo>
                    <a:cubicBezTo>
                      <a:pt x="53" y="21"/>
                      <a:pt x="51" y="21"/>
                      <a:pt x="49" y="21"/>
                    </a:cubicBezTo>
                    <a:cubicBezTo>
                      <a:pt x="46" y="21"/>
                      <a:pt x="43" y="21"/>
                      <a:pt x="40" y="22"/>
                    </a:cubicBezTo>
                    <a:cubicBezTo>
                      <a:pt x="38" y="22"/>
                      <a:pt x="36" y="23"/>
                      <a:pt x="34" y="24"/>
                    </a:cubicBezTo>
                    <a:cubicBezTo>
                      <a:pt x="32" y="25"/>
                      <a:pt x="31" y="26"/>
                      <a:pt x="30" y="28"/>
                    </a:cubicBezTo>
                    <a:cubicBezTo>
                      <a:pt x="29" y="29"/>
                      <a:pt x="29" y="31"/>
                      <a:pt x="29" y="33"/>
                    </a:cubicBezTo>
                    <a:cubicBezTo>
                      <a:pt x="29" y="35"/>
                      <a:pt x="29" y="37"/>
                      <a:pt x="30" y="38"/>
                    </a:cubicBezTo>
                    <a:cubicBezTo>
                      <a:pt x="31" y="40"/>
                      <a:pt x="33" y="41"/>
                      <a:pt x="35" y="43"/>
                    </a:cubicBezTo>
                    <a:cubicBezTo>
                      <a:pt x="37" y="44"/>
                      <a:pt x="39" y="45"/>
                      <a:pt x="42" y="47"/>
                    </a:cubicBezTo>
                    <a:cubicBezTo>
                      <a:pt x="45" y="48"/>
                      <a:pt x="48" y="49"/>
                      <a:pt x="51" y="51"/>
                    </a:cubicBezTo>
                    <a:cubicBezTo>
                      <a:pt x="56" y="53"/>
                      <a:pt x="60" y="55"/>
                      <a:pt x="64" y="57"/>
                    </a:cubicBezTo>
                    <a:cubicBezTo>
                      <a:pt x="68" y="60"/>
                      <a:pt x="71" y="62"/>
                      <a:pt x="74" y="65"/>
                    </a:cubicBezTo>
                    <a:cubicBezTo>
                      <a:pt x="76" y="68"/>
                      <a:pt x="79"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0" name="Freeform 12"/>
            <p:cNvSpPr>
              <a:spLocks noEditPoints="1"/>
            </p:cNvSpPr>
            <p:nvPr/>
          </p:nvSpPr>
          <p:spPr bwMode="auto">
            <a:xfrm flipH="1">
              <a:off x="2946532" y="2758317"/>
              <a:ext cx="734340" cy="803154"/>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13"/>
            <p:cNvSpPr/>
            <p:nvPr/>
          </p:nvSpPr>
          <p:spPr bwMode="auto">
            <a:xfrm flipH="1">
              <a:off x="3602228" y="2984420"/>
              <a:ext cx="308679" cy="353899"/>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14"/>
            <p:cNvSpPr/>
            <p:nvPr/>
          </p:nvSpPr>
          <p:spPr bwMode="auto">
            <a:xfrm flipH="1">
              <a:off x="3794907" y="3106318"/>
              <a:ext cx="1465732" cy="122881"/>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5"/>
            <p:cNvSpPr/>
            <p:nvPr/>
          </p:nvSpPr>
          <p:spPr bwMode="auto">
            <a:xfrm flipH="1">
              <a:off x="4701282" y="3067978"/>
              <a:ext cx="77662" cy="218238"/>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6"/>
            <p:cNvSpPr/>
            <p:nvPr/>
          </p:nvSpPr>
          <p:spPr bwMode="auto">
            <a:xfrm flipH="1">
              <a:off x="4888062" y="3202657"/>
              <a:ext cx="276238" cy="270340"/>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2" name="Freeform 17"/>
          <p:cNvSpPr>
            <a:spLocks noEditPoints="1"/>
          </p:cNvSpPr>
          <p:nvPr/>
        </p:nvSpPr>
        <p:spPr bwMode="auto">
          <a:xfrm flipH="1">
            <a:off x="2880667" y="3684315"/>
            <a:ext cx="991901" cy="2615781"/>
          </a:xfrm>
          <a:custGeom>
            <a:avLst/>
            <a:gdLst>
              <a:gd name="T0" fmla="*/ 538 w 617"/>
              <a:gd name="T1" fmla="*/ 42 h 1524"/>
              <a:gd name="T2" fmla="*/ 287 w 617"/>
              <a:gd name="T3" fmla="*/ 7 h 1524"/>
              <a:gd name="T4" fmla="*/ 191 w 617"/>
              <a:gd name="T5" fmla="*/ 76 h 1524"/>
              <a:gd name="T6" fmla="*/ 7 w 617"/>
              <a:gd name="T7" fmla="*/ 1386 h 1524"/>
              <a:gd name="T8" fmla="*/ 79 w 617"/>
              <a:gd name="T9" fmla="*/ 1482 h 1524"/>
              <a:gd name="T10" fmla="*/ 329 w 617"/>
              <a:gd name="T11" fmla="*/ 1517 h 1524"/>
              <a:gd name="T12" fmla="*/ 425 w 617"/>
              <a:gd name="T13" fmla="*/ 1445 h 1524"/>
              <a:gd name="T14" fmla="*/ 610 w 617"/>
              <a:gd name="T15" fmla="*/ 135 h 1524"/>
              <a:gd name="T16" fmla="*/ 538 w 617"/>
              <a:gd name="T17" fmla="*/ 42 h 1524"/>
              <a:gd name="T18" fmla="*/ 385 w 617"/>
              <a:gd name="T19" fmla="*/ 192 h 1524"/>
              <a:gd name="T20" fmla="*/ 311 w 617"/>
              <a:gd name="T21" fmla="*/ 160 h 1524"/>
              <a:gd name="T22" fmla="*/ 342 w 617"/>
              <a:gd name="T23" fmla="*/ 86 h 1524"/>
              <a:gd name="T24" fmla="*/ 417 w 617"/>
              <a:gd name="T25" fmla="*/ 117 h 1524"/>
              <a:gd name="T26" fmla="*/ 385 w 617"/>
              <a:gd name="T27" fmla="*/ 19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7" h="1524">
                <a:moveTo>
                  <a:pt x="538" y="42"/>
                </a:moveTo>
                <a:cubicBezTo>
                  <a:pt x="287" y="7"/>
                  <a:pt x="287" y="7"/>
                  <a:pt x="287" y="7"/>
                </a:cubicBezTo>
                <a:cubicBezTo>
                  <a:pt x="241" y="0"/>
                  <a:pt x="198" y="30"/>
                  <a:pt x="191" y="76"/>
                </a:cubicBezTo>
                <a:cubicBezTo>
                  <a:pt x="7" y="1386"/>
                  <a:pt x="7" y="1386"/>
                  <a:pt x="7" y="1386"/>
                </a:cubicBezTo>
                <a:cubicBezTo>
                  <a:pt x="0" y="1432"/>
                  <a:pt x="32" y="1475"/>
                  <a:pt x="79" y="1482"/>
                </a:cubicBezTo>
                <a:cubicBezTo>
                  <a:pt x="329" y="1517"/>
                  <a:pt x="329" y="1517"/>
                  <a:pt x="329" y="1517"/>
                </a:cubicBezTo>
                <a:cubicBezTo>
                  <a:pt x="376" y="1524"/>
                  <a:pt x="419" y="1492"/>
                  <a:pt x="425" y="1445"/>
                </a:cubicBezTo>
                <a:cubicBezTo>
                  <a:pt x="610" y="135"/>
                  <a:pt x="610" y="135"/>
                  <a:pt x="610" y="135"/>
                </a:cubicBezTo>
                <a:cubicBezTo>
                  <a:pt x="617" y="89"/>
                  <a:pt x="584" y="49"/>
                  <a:pt x="538" y="42"/>
                </a:cubicBezTo>
                <a:close/>
                <a:moveTo>
                  <a:pt x="385" y="192"/>
                </a:moveTo>
                <a:cubicBezTo>
                  <a:pt x="356" y="204"/>
                  <a:pt x="323" y="189"/>
                  <a:pt x="311" y="160"/>
                </a:cubicBezTo>
                <a:cubicBezTo>
                  <a:pt x="299" y="131"/>
                  <a:pt x="313" y="97"/>
                  <a:pt x="342" y="86"/>
                </a:cubicBezTo>
                <a:cubicBezTo>
                  <a:pt x="372" y="74"/>
                  <a:pt x="405" y="88"/>
                  <a:pt x="417" y="117"/>
                </a:cubicBezTo>
                <a:cubicBezTo>
                  <a:pt x="429" y="147"/>
                  <a:pt x="415" y="180"/>
                  <a:pt x="385" y="192"/>
                </a:cubicBezTo>
                <a:close/>
              </a:path>
            </a:pathLst>
          </a:custGeom>
          <a:solidFill>
            <a:srgbClr val="0B63DA"/>
          </a:solidFill>
          <a:ln>
            <a:noFill/>
          </a:ln>
        </p:spPr>
        <p:txBody>
          <a:bodyPr vert="horz" wrap="square" lIns="91440" tIns="45720" rIns="91440" bIns="45720" numCol="1" anchor="t" anchorCtr="0" compatLnSpc="1"/>
          <a:lstStyle/>
          <a:p>
            <a:endParaRPr lang="en-US"/>
          </a:p>
        </p:txBody>
      </p:sp>
      <p:sp>
        <p:nvSpPr>
          <p:cNvPr id="23" name="Freeform 19"/>
          <p:cNvSpPr>
            <a:spLocks noEditPoints="1"/>
          </p:cNvSpPr>
          <p:nvPr/>
        </p:nvSpPr>
        <p:spPr bwMode="auto">
          <a:xfrm flipH="1">
            <a:off x="1935953" y="3609604"/>
            <a:ext cx="1222918" cy="2591352"/>
          </a:xfrm>
          <a:custGeom>
            <a:avLst/>
            <a:gdLst>
              <a:gd name="T0" fmla="*/ 750 w 761"/>
              <a:gd name="T1" fmla="*/ 1352 h 1529"/>
              <a:gd name="T2" fmla="*/ 421 w 761"/>
              <a:gd name="T3" fmla="*/ 70 h 1529"/>
              <a:gd name="T4" fmla="*/ 319 w 761"/>
              <a:gd name="T5" fmla="*/ 12 h 1529"/>
              <a:gd name="T6" fmla="*/ 73 w 761"/>
              <a:gd name="T7" fmla="*/ 75 h 1529"/>
              <a:gd name="T8" fmla="*/ 12 w 761"/>
              <a:gd name="T9" fmla="*/ 175 h 1529"/>
              <a:gd name="T10" fmla="*/ 340 w 761"/>
              <a:gd name="T11" fmla="*/ 1457 h 1529"/>
              <a:gd name="T12" fmla="*/ 443 w 761"/>
              <a:gd name="T13" fmla="*/ 1517 h 1529"/>
              <a:gd name="T14" fmla="*/ 689 w 761"/>
              <a:gd name="T15" fmla="*/ 1454 h 1529"/>
              <a:gd name="T16" fmla="*/ 750 w 761"/>
              <a:gd name="T17" fmla="*/ 1352 h 1529"/>
              <a:gd name="T18" fmla="*/ 235 w 761"/>
              <a:gd name="T19" fmla="*/ 208 h 1529"/>
              <a:gd name="T20" fmla="*/ 154 w 761"/>
              <a:gd name="T21" fmla="*/ 207 h 1529"/>
              <a:gd name="T22" fmla="*/ 155 w 761"/>
              <a:gd name="T23" fmla="*/ 126 h 1529"/>
              <a:gd name="T24" fmla="*/ 236 w 761"/>
              <a:gd name="T25" fmla="*/ 127 h 1529"/>
              <a:gd name="T26" fmla="*/ 235 w 761"/>
              <a:gd name="T27" fmla="*/ 20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1" h="1529">
                <a:moveTo>
                  <a:pt x="750" y="1352"/>
                </a:moveTo>
                <a:cubicBezTo>
                  <a:pt x="421" y="70"/>
                  <a:pt x="421" y="70"/>
                  <a:pt x="421" y="70"/>
                </a:cubicBezTo>
                <a:cubicBezTo>
                  <a:pt x="410" y="25"/>
                  <a:pt x="364" y="0"/>
                  <a:pt x="319" y="12"/>
                </a:cubicBezTo>
                <a:cubicBezTo>
                  <a:pt x="73" y="75"/>
                  <a:pt x="73" y="75"/>
                  <a:pt x="73" y="75"/>
                </a:cubicBezTo>
                <a:cubicBezTo>
                  <a:pt x="28" y="86"/>
                  <a:pt x="0" y="130"/>
                  <a:pt x="12" y="175"/>
                </a:cubicBezTo>
                <a:cubicBezTo>
                  <a:pt x="340" y="1457"/>
                  <a:pt x="340" y="1457"/>
                  <a:pt x="340" y="1457"/>
                </a:cubicBezTo>
                <a:cubicBezTo>
                  <a:pt x="352" y="1502"/>
                  <a:pt x="398" y="1529"/>
                  <a:pt x="443" y="1517"/>
                </a:cubicBezTo>
                <a:cubicBezTo>
                  <a:pt x="689" y="1454"/>
                  <a:pt x="689" y="1454"/>
                  <a:pt x="689" y="1454"/>
                </a:cubicBezTo>
                <a:cubicBezTo>
                  <a:pt x="734" y="1443"/>
                  <a:pt x="761" y="1397"/>
                  <a:pt x="750" y="1352"/>
                </a:cubicBezTo>
                <a:close/>
                <a:moveTo>
                  <a:pt x="235" y="208"/>
                </a:moveTo>
                <a:cubicBezTo>
                  <a:pt x="213" y="230"/>
                  <a:pt x="176" y="230"/>
                  <a:pt x="154" y="207"/>
                </a:cubicBezTo>
                <a:cubicBezTo>
                  <a:pt x="132" y="185"/>
                  <a:pt x="132" y="148"/>
                  <a:pt x="155" y="126"/>
                </a:cubicBezTo>
                <a:cubicBezTo>
                  <a:pt x="178" y="104"/>
                  <a:pt x="214" y="104"/>
                  <a:pt x="236" y="127"/>
                </a:cubicBezTo>
                <a:cubicBezTo>
                  <a:pt x="258" y="150"/>
                  <a:pt x="258" y="186"/>
                  <a:pt x="235" y="208"/>
                </a:cubicBezTo>
                <a:close/>
              </a:path>
            </a:pathLst>
          </a:custGeom>
          <a:solidFill>
            <a:srgbClr val="EB6920"/>
          </a:solidFill>
          <a:ln>
            <a:noFill/>
          </a:ln>
        </p:spPr>
        <p:txBody>
          <a:bodyPr vert="horz" wrap="square" lIns="91440" tIns="45720" rIns="91440" bIns="45720" numCol="1" anchor="t" anchorCtr="0" compatLnSpc="1"/>
          <a:lstStyle/>
          <a:p>
            <a:endParaRPr lang="en-US"/>
          </a:p>
        </p:txBody>
      </p:sp>
      <p:sp>
        <p:nvSpPr>
          <p:cNvPr id="24" name="Freeform 21"/>
          <p:cNvSpPr>
            <a:spLocks noEditPoints="1"/>
          </p:cNvSpPr>
          <p:nvPr/>
        </p:nvSpPr>
        <p:spPr bwMode="auto">
          <a:xfrm flipH="1">
            <a:off x="852629" y="3332383"/>
            <a:ext cx="1907123" cy="2249226"/>
          </a:xfrm>
          <a:custGeom>
            <a:avLst/>
            <a:gdLst>
              <a:gd name="T0" fmla="*/ 1159 w 1187"/>
              <a:gd name="T1" fmla="*/ 1102 h 1400"/>
              <a:gd name="T2" fmla="*/ 367 w 1187"/>
              <a:gd name="T3" fmla="*/ 43 h 1400"/>
              <a:gd name="T4" fmla="*/ 250 w 1187"/>
              <a:gd name="T5" fmla="*/ 28 h 1400"/>
              <a:gd name="T6" fmla="*/ 47 w 1187"/>
              <a:gd name="T7" fmla="*/ 180 h 1400"/>
              <a:gd name="T8" fmla="*/ 28 w 1187"/>
              <a:gd name="T9" fmla="*/ 296 h 1400"/>
              <a:gd name="T10" fmla="*/ 821 w 1187"/>
              <a:gd name="T11" fmla="*/ 1356 h 1400"/>
              <a:gd name="T12" fmla="*/ 939 w 1187"/>
              <a:gd name="T13" fmla="*/ 1373 h 1400"/>
              <a:gd name="T14" fmla="*/ 1142 w 1187"/>
              <a:gd name="T15" fmla="*/ 1221 h 1400"/>
              <a:gd name="T16" fmla="*/ 1159 w 1187"/>
              <a:gd name="T17" fmla="*/ 1102 h 1400"/>
              <a:gd name="T18" fmla="*/ 247 w 1187"/>
              <a:gd name="T19" fmla="*/ 241 h 1400"/>
              <a:gd name="T20" fmla="*/ 172 w 1187"/>
              <a:gd name="T21" fmla="*/ 271 h 1400"/>
              <a:gd name="T22" fmla="*/ 142 w 1187"/>
              <a:gd name="T23" fmla="*/ 196 h 1400"/>
              <a:gd name="T24" fmla="*/ 217 w 1187"/>
              <a:gd name="T25" fmla="*/ 166 h 1400"/>
              <a:gd name="T26" fmla="*/ 247 w 1187"/>
              <a:gd name="T27" fmla="*/ 241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7" h="1400">
                <a:moveTo>
                  <a:pt x="1159" y="1102"/>
                </a:moveTo>
                <a:cubicBezTo>
                  <a:pt x="367" y="43"/>
                  <a:pt x="367" y="43"/>
                  <a:pt x="367" y="43"/>
                </a:cubicBezTo>
                <a:cubicBezTo>
                  <a:pt x="339" y="6"/>
                  <a:pt x="287" y="0"/>
                  <a:pt x="250" y="28"/>
                </a:cubicBezTo>
                <a:cubicBezTo>
                  <a:pt x="47" y="180"/>
                  <a:pt x="47" y="180"/>
                  <a:pt x="47" y="180"/>
                </a:cubicBezTo>
                <a:cubicBezTo>
                  <a:pt x="10" y="208"/>
                  <a:pt x="0" y="259"/>
                  <a:pt x="28" y="296"/>
                </a:cubicBezTo>
                <a:cubicBezTo>
                  <a:pt x="821" y="1356"/>
                  <a:pt x="821" y="1356"/>
                  <a:pt x="821" y="1356"/>
                </a:cubicBezTo>
                <a:cubicBezTo>
                  <a:pt x="849" y="1393"/>
                  <a:pt x="902" y="1400"/>
                  <a:pt x="939" y="1373"/>
                </a:cubicBezTo>
                <a:cubicBezTo>
                  <a:pt x="1142" y="1221"/>
                  <a:pt x="1142" y="1221"/>
                  <a:pt x="1142" y="1221"/>
                </a:cubicBezTo>
                <a:cubicBezTo>
                  <a:pt x="1179" y="1193"/>
                  <a:pt x="1187" y="1140"/>
                  <a:pt x="1159" y="1102"/>
                </a:cubicBezTo>
                <a:close/>
                <a:moveTo>
                  <a:pt x="247" y="241"/>
                </a:moveTo>
                <a:cubicBezTo>
                  <a:pt x="235" y="270"/>
                  <a:pt x="201" y="284"/>
                  <a:pt x="172" y="271"/>
                </a:cubicBezTo>
                <a:cubicBezTo>
                  <a:pt x="143" y="259"/>
                  <a:pt x="130" y="225"/>
                  <a:pt x="142" y="196"/>
                </a:cubicBezTo>
                <a:cubicBezTo>
                  <a:pt x="155" y="167"/>
                  <a:pt x="188" y="154"/>
                  <a:pt x="217" y="166"/>
                </a:cubicBezTo>
                <a:cubicBezTo>
                  <a:pt x="246" y="179"/>
                  <a:pt x="260" y="212"/>
                  <a:pt x="247" y="241"/>
                </a:cubicBezTo>
                <a:close/>
              </a:path>
            </a:pathLst>
          </a:custGeom>
          <a:solidFill>
            <a:srgbClr val="0B63DA"/>
          </a:solidFill>
          <a:ln>
            <a:noFill/>
          </a:ln>
        </p:spPr>
        <p:txBody>
          <a:bodyPr vert="horz" wrap="square" lIns="91440" tIns="45720" rIns="91440" bIns="45720" numCol="1" anchor="t" anchorCtr="0" compatLnSpc="1"/>
          <a:lstStyle/>
          <a:p>
            <a:endParaRPr lang="en-US"/>
          </a:p>
        </p:txBody>
      </p:sp>
      <p:grpSp>
        <p:nvGrpSpPr>
          <p:cNvPr id="25" name="组合 24"/>
          <p:cNvGrpSpPr/>
          <p:nvPr/>
        </p:nvGrpSpPr>
        <p:grpSpPr>
          <a:xfrm>
            <a:off x="2468768" y="3033535"/>
            <a:ext cx="880816" cy="808069"/>
            <a:chOff x="2468768" y="3246895"/>
            <a:chExt cx="880816" cy="808069"/>
          </a:xfrm>
        </p:grpSpPr>
        <p:sp>
          <p:nvSpPr>
            <p:cNvPr id="26" name="Freeform 23"/>
            <p:cNvSpPr/>
            <p:nvPr/>
          </p:nvSpPr>
          <p:spPr bwMode="auto">
            <a:xfrm flipH="1">
              <a:off x="3238499" y="3386488"/>
              <a:ext cx="111085" cy="668476"/>
            </a:xfrm>
            <a:custGeom>
              <a:avLst/>
              <a:gdLst>
                <a:gd name="T0" fmla="*/ 46 w 69"/>
                <a:gd name="T1" fmla="*/ 416 h 416"/>
                <a:gd name="T2" fmla="*/ 31 w 69"/>
                <a:gd name="T3" fmla="*/ 409 h 416"/>
                <a:gd name="T4" fmla="*/ 9 w 69"/>
                <a:gd name="T5" fmla="*/ 306 h 416"/>
                <a:gd name="T6" fmla="*/ 6 w 69"/>
                <a:gd name="T7" fmla="*/ 207 h 416"/>
                <a:gd name="T8" fmla="*/ 32 w 69"/>
                <a:gd name="T9" fmla="*/ 4 h 416"/>
                <a:gd name="T10" fmla="*/ 57 w 69"/>
                <a:gd name="T11" fmla="*/ 5 h 416"/>
                <a:gd name="T12" fmla="*/ 69 w 69"/>
                <a:gd name="T13" fmla="*/ 33 h 416"/>
                <a:gd name="T14" fmla="*/ 63 w 69"/>
                <a:gd name="T15" fmla="*/ 39 h 416"/>
                <a:gd name="T16" fmla="*/ 57 w 69"/>
                <a:gd name="T17" fmla="*/ 33 h 416"/>
                <a:gd name="T18" fmla="*/ 50 w 69"/>
                <a:gd name="T19" fmla="*/ 15 h 416"/>
                <a:gd name="T20" fmla="*/ 36 w 69"/>
                <a:gd name="T21" fmla="*/ 16 h 416"/>
                <a:gd name="T22" fmla="*/ 35 w 69"/>
                <a:gd name="T23" fmla="*/ 16 h 416"/>
                <a:gd name="T24" fmla="*/ 18 w 69"/>
                <a:gd name="T25" fmla="*/ 207 h 416"/>
                <a:gd name="T26" fmla="*/ 21 w 69"/>
                <a:gd name="T27" fmla="*/ 306 h 416"/>
                <a:gd name="T28" fmla="*/ 40 w 69"/>
                <a:gd name="T29" fmla="*/ 401 h 416"/>
                <a:gd name="T30" fmla="*/ 45 w 69"/>
                <a:gd name="T31" fmla="*/ 404 h 416"/>
                <a:gd name="T32" fmla="*/ 45 w 69"/>
                <a:gd name="T33" fmla="*/ 404 h 416"/>
                <a:gd name="T34" fmla="*/ 52 w 69"/>
                <a:gd name="T35" fmla="*/ 409 h 416"/>
                <a:gd name="T36" fmla="*/ 46 w 69"/>
                <a:gd name="T37" fmla="*/ 416 h 416"/>
                <a:gd name="T38" fmla="*/ 46 w 69"/>
                <a:gd name="T39"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4"/>
            <p:cNvSpPr/>
            <p:nvPr/>
          </p:nvSpPr>
          <p:spPr bwMode="auto">
            <a:xfrm flipH="1">
              <a:off x="3203109" y="3550658"/>
              <a:ext cx="45221" cy="391255"/>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25"/>
            <p:cNvSpPr/>
            <p:nvPr/>
          </p:nvSpPr>
          <p:spPr bwMode="auto">
            <a:xfrm flipH="1">
              <a:off x="2864938" y="3341267"/>
              <a:ext cx="390272" cy="697968"/>
            </a:xfrm>
            <a:custGeom>
              <a:avLst/>
              <a:gdLst>
                <a:gd name="T0" fmla="*/ 238 w 243"/>
                <a:gd name="T1" fmla="*/ 432 h 434"/>
                <a:gd name="T2" fmla="*/ 222 w 243"/>
                <a:gd name="T3" fmla="*/ 431 h 434"/>
                <a:gd name="T4" fmla="*/ 151 w 243"/>
                <a:gd name="T5" fmla="*/ 334 h 434"/>
                <a:gd name="T6" fmla="*/ 100 w 243"/>
                <a:gd name="T7" fmla="*/ 233 h 434"/>
                <a:gd name="T8" fmla="*/ 23 w 243"/>
                <a:gd name="T9" fmla="*/ 12 h 434"/>
                <a:gd name="T10" fmla="*/ 47 w 243"/>
                <a:gd name="T11" fmla="*/ 2 h 434"/>
                <a:gd name="T12" fmla="*/ 72 w 243"/>
                <a:gd name="T13" fmla="*/ 26 h 434"/>
                <a:gd name="T14" fmla="*/ 69 w 243"/>
                <a:gd name="T15" fmla="*/ 35 h 434"/>
                <a:gd name="T16" fmla="*/ 61 w 243"/>
                <a:gd name="T17" fmla="*/ 31 h 434"/>
                <a:gd name="T18" fmla="*/ 46 w 243"/>
                <a:gd name="T19" fmla="*/ 15 h 434"/>
                <a:gd name="T20" fmla="*/ 33 w 243"/>
                <a:gd name="T21" fmla="*/ 22 h 434"/>
                <a:gd name="T22" fmla="*/ 32 w 243"/>
                <a:gd name="T23" fmla="*/ 22 h 434"/>
                <a:gd name="T24" fmla="*/ 111 w 243"/>
                <a:gd name="T25" fmla="*/ 227 h 434"/>
                <a:gd name="T26" fmla="*/ 162 w 243"/>
                <a:gd name="T27" fmla="*/ 329 h 434"/>
                <a:gd name="T28" fmla="*/ 225 w 243"/>
                <a:gd name="T29" fmla="*/ 418 h 434"/>
                <a:gd name="T30" fmla="*/ 232 w 243"/>
                <a:gd name="T31" fmla="*/ 419 h 434"/>
                <a:gd name="T32" fmla="*/ 232 w 243"/>
                <a:gd name="T33" fmla="*/ 419 h 434"/>
                <a:gd name="T34" fmla="*/ 241 w 243"/>
                <a:gd name="T35" fmla="*/ 422 h 434"/>
                <a:gd name="T36" fmla="*/ 239 w 243"/>
                <a:gd name="T37" fmla="*/ 431 h 434"/>
                <a:gd name="T38" fmla="*/ 238 w 243"/>
                <a:gd name="T39" fmla="*/ 43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6"/>
            <p:cNvSpPr/>
            <p:nvPr/>
          </p:nvSpPr>
          <p:spPr bwMode="auto">
            <a:xfrm flipH="1">
              <a:off x="2877719" y="3477912"/>
              <a:ext cx="221187" cy="424679"/>
            </a:xfrm>
            <a:custGeom>
              <a:avLst/>
              <a:gdLst>
                <a:gd name="T0" fmla="*/ 134 w 138"/>
                <a:gd name="T1" fmla="*/ 263 h 264"/>
                <a:gd name="T2" fmla="*/ 133 w 138"/>
                <a:gd name="T3" fmla="*/ 263 h 264"/>
                <a:gd name="T4" fmla="*/ 125 w 138"/>
                <a:gd name="T5" fmla="*/ 258 h 264"/>
                <a:gd name="T6" fmla="*/ 2 w 138"/>
                <a:gd name="T7" fmla="*/ 11 h 264"/>
                <a:gd name="T8" fmla="*/ 3 w 138"/>
                <a:gd name="T9" fmla="*/ 1 h 264"/>
                <a:gd name="T10" fmla="*/ 12 w 138"/>
                <a:gd name="T11" fmla="*/ 4 h 264"/>
                <a:gd name="T12" fmla="*/ 136 w 138"/>
                <a:gd name="T13" fmla="*/ 254 h 264"/>
                <a:gd name="T14" fmla="*/ 134 w 138"/>
                <a:gd name="T15" fmla="*/ 263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7"/>
            <p:cNvSpPr/>
            <p:nvPr/>
          </p:nvSpPr>
          <p:spPr bwMode="auto">
            <a:xfrm flipH="1">
              <a:off x="2468768" y="3246895"/>
              <a:ext cx="715663" cy="621289"/>
            </a:xfrm>
            <a:custGeom>
              <a:avLst/>
              <a:gdLst>
                <a:gd name="T0" fmla="*/ 443 w 445"/>
                <a:gd name="T1" fmla="*/ 382 h 387"/>
                <a:gd name="T2" fmla="*/ 427 w 445"/>
                <a:gd name="T3" fmla="*/ 386 h 387"/>
                <a:gd name="T4" fmla="*/ 305 w 445"/>
                <a:gd name="T5" fmla="*/ 310 h 387"/>
                <a:gd name="T6" fmla="*/ 203 w 445"/>
                <a:gd name="T7" fmla="*/ 222 h 387"/>
                <a:gd name="T8" fmla="*/ 11 w 445"/>
                <a:gd name="T9" fmla="*/ 19 h 387"/>
                <a:gd name="T10" fmla="*/ 29 w 445"/>
                <a:gd name="T11" fmla="*/ 1 h 387"/>
                <a:gd name="T12" fmla="*/ 66 w 445"/>
                <a:gd name="T13" fmla="*/ 17 h 387"/>
                <a:gd name="T14" fmla="*/ 68 w 445"/>
                <a:gd name="T15" fmla="*/ 27 h 387"/>
                <a:gd name="T16" fmla="*/ 58 w 445"/>
                <a:gd name="T17" fmla="*/ 26 h 387"/>
                <a:gd name="T18" fmla="*/ 35 w 445"/>
                <a:gd name="T19" fmla="*/ 15 h 387"/>
                <a:gd name="T20" fmla="*/ 25 w 445"/>
                <a:gd name="T21" fmla="*/ 27 h 387"/>
                <a:gd name="T22" fmla="*/ 25 w 445"/>
                <a:gd name="T23" fmla="*/ 27 h 387"/>
                <a:gd name="T24" fmla="*/ 210 w 445"/>
                <a:gd name="T25" fmla="*/ 213 h 387"/>
                <a:gd name="T26" fmla="*/ 314 w 445"/>
                <a:gd name="T27" fmla="*/ 301 h 387"/>
                <a:gd name="T28" fmla="*/ 423 w 445"/>
                <a:gd name="T29" fmla="*/ 372 h 387"/>
                <a:gd name="T30" fmla="*/ 430 w 445"/>
                <a:gd name="T31" fmla="*/ 371 h 387"/>
                <a:gd name="T32" fmla="*/ 430 w 445"/>
                <a:gd name="T33" fmla="*/ 371 h 387"/>
                <a:gd name="T34" fmla="*/ 440 w 445"/>
                <a:gd name="T35" fmla="*/ 371 h 387"/>
                <a:gd name="T36" fmla="*/ 443 w 445"/>
                <a:gd name="T37" fmla="*/ 381 h 387"/>
                <a:gd name="T38" fmla="*/ 443 w 445"/>
                <a:gd name="T39" fmla="*/ 38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8"/>
            <p:cNvSpPr/>
            <p:nvPr/>
          </p:nvSpPr>
          <p:spPr bwMode="auto">
            <a:xfrm flipH="1">
              <a:off x="2543481" y="3348149"/>
              <a:ext cx="456137" cy="390272"/>
            </a:xfrm>
            <a:custGeom>
              <a:avLst/>
              <a:gdLst>
                <a:gd name="T0" fmla="*/ 282 w 284"/>
                <a:gd name="T1" fmla="*/ 241 h 243"/>
                <a:gd name="T2" fmla="*/ 282 w 284"/>
                <a:gd name="T3" fmla="*/ 241 h 243"/>
                <a:gd name="T4" fmla="*/ 271 w 284"/>
                <a:gd name="T5" fmla="*/ 238 h 243"/>
                <a:gd name="T6" fmla="*/ 5 w 284"/>
                <a:gd name="T7" fmla="*/ 13 h 243"/>
                <a:gd name="T8" fmla="*/ 1 w 284"/>
                <a:gd name="T9" fmla="*/ 3 h 243"/>
                <a:gd name="T10" fmla="*/ 12 w 284"/>
                <a:gd name="T11" fmla="*/ 3 h 243"/>
                <a:gd name="T12" fmla="*/ 280 w 284"/>
                <a:gd name="T13" fmla="*/ 231 h 243"/>
                <a:gd name="T14" fmla="*/ 282 w 284"/>
                <a:gd name="T15" fmla="*/ 241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2" name="TextBox 23"/>
          <p:cNvSpPr txBox="1"/>
          <p:nvPr/>
        </p:nvSpPr>
        <p:spPr>
          <a:xfrm rot="6277737" flipH="1">
            <a:off x="1290982" y="4736552"/>
            <a:ext cx="2429298" cy="461665"/>
          </a:xfrm>
          <a:prstGeom prst="rect">
            <a:avLst/>
          </a:prstGeom>
          <a:noFill/>
        </p:spPr>
        <p:txBody>
          <a:bodyPr wrap="square" rtlCol="0">
            <a:spAutoFit/>
          </a:bodyPr>
          <a:lstStyle/>
          <a:p>
            <a:pPr algn="ctr"/>
            <a:r>
              <a:rPr lang="en-US" sz="2400" b="1" dirty="0">
                <a:solidFill>
                  <a:schemeClr val="bg1"/>
                </a:solidFill>
                <a:latin typeface="Times New Roman" panose="02020603050405020304" charset="0"/>
                <a:cs typeface="Times New Roman" panose="02020603050405020304" charset="0"/>
              </a:rPr>
              <a:t>complete 70%</a:t>
            </a:r>
          </a:p>
        </p:txBody>
      </p:sp>
      <p:sp>
        <p:nvSpPr>
          <p:cNvPr id="33" name="TextBox 24"/>
          <p:cNvSpPr txBox="1"/>
          <p:nvPr/>
        </p:nvSpPr>
        <p:spPr>
          <a:xfrm rot="4894615" flipH="1">
            <a:off x="2196630" y="4803680"/>
            <a:ext cx="2419062" cy="523220"/>
          </a:xfrm>
          <a:prstGeom prst="rect">
            <a:avLst/>
          </a:prstGeom>
          <a:noFill/>
        </p:spPr>
        <p:txBody>
          <a:bodyPr wrap="square" rtlCol="0">
            <a:spAutoFit/>
          </a:bodyPr>
          <a:lstStyle/>
          <a:p>
            <a:pPr algn="ctr"/>
            <a:r>
              <a:rPr lang="en-US" sz="2800" b="1" dirty="0">
                <a:solidFill>
                  <a:schemeClr val="bg1"/>
                </a:solidFill>
                <a:latin typeface="+mj-lt"/>
              </a:rPr>
              <a:t>Administrator</a:t>
            </a:r>
          </a:p>
        </p:txBody>
      </p:sp>
      <p:sp>
        <p:nvSpPr>
          <p:cNvPr id="34" name="TextBox 25"/>
          <p:cNvSpPr txBox="1"/>
          <p:nvPr/>
        </p:nvSpPr>
        <p:spPr>
          <a:xfrm rot="7627326" flipH="1">
            <a:off x="484579" y="4350930"/>
            <a:ext cx="2500312" cy="400110"/>
          </a:xfrm>
          <a:prstGeom prst="rect">
            <a:avLst/>
          </a:prstGeom>
          <a:noFill/>
        </p:spPr>
        <p:txBody>
          <a:bodyPr wrap="square" rtlCol="0">
            <a:spAutoFit/>
          </a:bodyPr>
          <a:lstStyle/>
          <a:p>
            <a:pPr algn="ctr"/>
            <a:r>
              <a:rPr lang="en-US" sz="2000" b="1" dirty="0">
                <a:solidFill>
                  <a:schemeClr val="bg1"/>
                </a:solidFill>
                <a:latin typeface="Times New Roman" panose="02020603050405020304" charset="0"/>
                <a:cs typeface="Times New Roman" panose="02020603050405020304" charset="0"/>
              </a:rPr>
              <a:t>User</a:t>
            </a:r>
          </a:p>
        </p:txBody>
      </p:sp>
      <p:sp>
        <p:nvSpPr>
          <p:cNvPr id="35" name="椭圆 34"/>
          <p:cNvSpPr/>
          <p:nvPr/>
        </p:nvSpPr>
        <p:spPr>
          <a:xfrm>
            <a:off x="6694714" y="2707161"/>
            <a:ext cx="552476" cy="55247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694714" y="3906820"/>
            <a:ext cx="552476" cy="552476"/>
          </a:xfrm>
          <a:prstGeom prst="ellips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694714" y="5257426"/>
            <a:ext cx="552476" cy="55247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7376743" y="2393237"/>
            <a:ext cx="2801722" cy="1197884"/>
            <a:chOff x="1626835" y="2433771"/>
            <a:chExt cx="2492110" cy="1065509"/>
          </a:xfrm>
        </p:grpSpPr>
        <p:sp>
          <p:nvSpPr>
            <p:cNvPr id="39" name="文本框 38"/>
            <p:cNvSpPr txBox="1"/>
            <p:nvPr/>
          </p:nvSpPr>
          <p:spPr>
            <a:xfrm>
              <a:off x="1806000" y="2433771"/>
              <a:ext cx="2133781" cy="301141"/>
            </a:xfrm>
            <a:prstGeom prst="rect">
              <a:avLst/>
            </a:prstGeom>
            <a:noFill/>
          </p:spPr>
          <p:txBody>
            <a:bodyPr wrap="square" rtlCol="0">
              <a:spAutoFit/>
              <a:scene3d>
                <a:camera prst="orthographicFront"/>
                <a:lightRig rig="threePt" dir="t"/>
              </a:scene3d>
              <a:sp3d contourW="12700"/>
            </a:bodyPr>
            <a:lstStyle/>
            <a:p>
              <a:pPr algn="ctr"/>
              <a:r>
                <a:rPr lang="en-US" altLang="zh-CN" sz="1600" b="1" dirty="0" err="1">
                  <a:solidFill>
                    <a:schemeClr val="tx1">
                      <a:lumMod val="75000"/>
                      <a:lumOff val="25000"/>
                    </a:schemeClr>
                  </a:solidFill>
                  <a:latin typeface="Times New Roman" panose="02020603050405020304" charset="0"/>
                  <a:cs typeface="Times New Roman" panose="02020603050405020304" charset="0"/>
                </a:rPr>
                <a:t>Đạt</a:t>
              </a:r>
              <a:r>
                <a:rPr lang="en-US" altLang="zh-CN" sz="1600" b="1" dirty="0">
                  <a:solidFill>
                    <a:schemeClr val="tx1">
                      <a:lumMod val="75000"/>
                      <a:lumOff val="25000"/>
                    </a:schemeClr>
                  </a:solidFill>
                  <a:latin typeface="Times New Roman" panose="02020603050405020304" charset="0"/>
                  <a:cs typeface="Times New Roman" panose="02020603050405020304" charset="0"/>
                </a:rPr>
                <a:t> </a:t>
              </a:r>
              <a:r>
                <a:rPr lang="en-US" altLang="zh-CN" sz="1600" b="1" dirty="0" err="1">
                  <a:solidFill>
                    <a:schemeClr val="tx1">
                      <a:lumMod val="75000"/>
                      <a:lumOff val="25000"/>
                    </a:schemeClr>
                  </a:solidFill>
                  <a:latin typeface="Times New Roman" panose="02020603050405020304" charset="0"/>
                  <a:cs typeface="Times New Roman" panose="02020603050405020304" charset="0"/>
                </a:rPr>
                <a:t>mục</a:t>
              </a:r>
              <a:r>
                <a:rPr lang="en-US" altLang="zh-CN" sz="1600" b="1" dirty="0">
                  <a:solidFill>
                    <a:schemeClr val="tx1">
                      <a:lumMod val="75000"/>
                      <a:lumOff val="25000"/>
                    </a:schemeClr>
                  </a:solidFill>
                  <a:latin typeface="Times New Roman" panose="02020603050405020304" charset="0"/>
                  <a:cs typeface="Times New Roman" panose="02020603050405020304" charset="0"/>
                </a:rPr>
                <a:t> </a:t>
              </a:r>
              <a:r>
                <a:rPr lang="en-US" altLang="zh-CN" sz="1600" b="1" dirty="0" err="1">
                  <a:solidFill>
                    <a:schemeClr val="tx1">
                      <a:lumMod val="75000"/>
                      <a:lumOff val="25000"/>
                    </a:schemeClr>
                  </a:solidFill>
                  <a:latin typeface="Times New Roman" panose="02020603050405020304" charset="0"/>
                  <a:cs typeface="Times New Roman" panose="02020603050405020304" charset="0"/>
                </a:rPr>
                <a:t>tiêu</a:t>
              </a:r>
              <a:r>
                <a:rPr lang="en-US" altLang="zh-CN" sz="1600" b="1" dirty="0">
                  <a:solidFill>
                    <a:schemeClr val="tx1">
                      <a:lumMod val="75000"/>
                      <a:lumOff val="25000"/>
                    </a:schemeClr>
                  </a:solidFill>
                  <a:latin typeface="Times New Roman" panose="02020603050405020304" charset="0"/>
                  <a:cs typeface="Times New Roman" panose="02020603050405020304" charset="0"/>
                </a:rPr>
                <a:t> 70% </a:t>
              </a:r>
              <a:r>
                <a:rPr lang="en-US" altLang="zh-CN" sz="1600" b="1" dirty="0" err="1">
                  <a:solidFill>
                    <a:schemeClr val="tx1">
                      <a:lumMod val="75000"/>
                      <a:lumOff val="25000"/>
                    </a:schemeClr>
                  </a:solidFill>
                  <a:latin typeface="Times New Roman" panose="02020603050405020304" charset="0"/>
                  <a:cs typeface="Times New Roman" panose="02020603050405020304" charset="0"/>
                </a:rPr>
                <a:t>dự</a:t>
              </a:r>
              <a:r>
                <a:rPr lang="en-US" altLang="zh-CN" sz="1600" b="1" dirty="0">
                  <a:solidFill>
                    <a:schemeClr val="tx1">
                      <a:lumMod val="75000"/>
                      <a:lumOff val="25000"/>
                    </a:schemeClr>
                  </a:solidFill>
                  <a:latin typeface="Times New Roman" panose="02020603050405020304" charset="0"/>
                  <a:cs typeface="Times New Roman" panose="02020603050405020304" charset="0"/>
                </a:rPr>
                <a:t> </a:t>
              </a:r>
              <a:r>
                <a:rPr lang="en-US" altLang="zh-CN" sz="1600" b="1" dirty="0" err="1">
                  <a:solidFill>
                    <a:schemeClr val="tx1">
                      <a:lumMod val="75000"/>
                      <a:lumOff val="25000"/>
                    </a:schemeClr>
                  </a:solidFill>
                  <a:latin typeface="Times New Roman" panose="02020603050405020304" charset="0"/>
                  <a:cs typeface="Times New Roman" panose="02020603050405020304" charset="0"/>
                </a:rPr>
                <a:t>án</a:t>
              </a:r>
              <a:endParaRPr lang="zh-CN" altLang="en-US" sz="1600" b="1" dirty="0">
                <a:solidFill>
                  <a:schemeClr val="tx1">
                    <a:lumMod val="75000"/>
                    <a:lumOff val="25000"/>
                  </a:schemeClr>
                </a:solidFill>
                <a:latin typeface="Times New Roman" panose="02020603050405020304" charset="0"/>
                <a:cs typeface="Times New Roman" panose="02020603050405020304" charset="0"/>
              </a:endParaRPr>
            </a:p>
          </p:txBody>
        </p:sp>
        <p:sp>
          <p:nvSpPr>
            <p:cNvPr id="40" name="文本框 39"/>
            <p:cNvSpPr txBox="1"/>
            <p:nvPr/>
          </p:nvSpPr>
          <p:spPr>
            <a:xfrm>
              <a:off x="1626835" y="2687681"/>
              <a:ext cx="2492110" cy="81159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Xây</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dựng</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hoàn</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chỉnh</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trên</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70%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đề</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tài</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Tạo</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nền</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tảng</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tiếp</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tục</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hoàn</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thiện</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sau</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thực</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sz="1600" dirty="0" err="1">
                  <a:solidFill>
                    <a:schemeClr val="tx1">
                      <a:lumMod val="50000"/>
                      <a:lumOff val="50000"/>
                    </a:schemeClr>
                  </a:solidFill>
                  <a:latin typeface="Times New Roman" panose="02020603050405020304" charset="0"/>
                  <a:ea typeface="+mj-ea"/>
                  <a:cs typeface="Times New Roman" panose="02020603050405020304" charset="0"/>
                </a:rPr>
                <a:t>tập</a:t>
              </a:r>
              <a:r>
                <a:rPr lang="en-US" altLang="zh-CN" sz="1600" dirty="0">
                  <a:solidFill>
                    <a:schemeClr val="tx1">
                      <a:lumMod val="50000"/>
                      <a:lumOff val="50000"/>
                    </a:schemeClr>
                  </a:solidFill>
                  <a:latin typeface="Times New Roman" panose="02020603050405020304" charset="0"/>
                  <a:ea typeface="+mj-ea"/>
                  <a:cs typeface="Times New Roman" panose="02020603050405020304" charset="0"/>
                </a:rPr>
                <a:t> </a:t>
              </a:r>
            </a:p>
          </p:txBody>
        </p:sp>
      </p:grpSp>
      <p:grpSp>
        <p:nvGrpSpPr>
          <p:cNvPr id="41" name="组合 40"/>
          <p:cNvGrpSpPr/>
          <p:nvPr/>
        </p:nvGrpSpPr>
        <p:grpSpPr>
          <a:xfrm>
            <a:off x="7376743" y="3609605"/>
            <a:ext cx="2801722" cy="1203142"/>
            <a:chOff x="1626835" y="2433771"/>
            <a:chExt cx="2492110" cy="1070185"/>
          </a:xfrm>
        </p:grpSpPr>
        <p:sp>
          <p:nvSpPr>
            <p:cNvPr id="42" name="文本框 41"/>
            <p:cNvSpPr txBox="1"/>
            <p:nvPr/>
          </p:nvSpPr>
          <p:spPr>
            <a:xfrm>
              <a:off x="1806000" y="2433771"/>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err="1">
                  <a:solidFill>
                    <a:schemeClr val="tx1">
                      <a:lumMod val="75000"/>
                      <a:lumOff val="25000"/>
                    </a:schemeClr>
                  </a:solidFill>
                  <a:latin typeface="Times New Roman" panose="02020603050405020304" charset="0"/>
                  <a:cs typeface="Times New Roman" panose="02020603050405020304" charset="0"/>
                </a:rPr>
                <a:t>Phía</a:t>
              </a:r>
              <a:r>
                <a:rPr lang="en-US" altLang="zh-CN" sz="1600" b="1" dirty="0">
                  <a:solidFill>
                    <a:schemeClr val="tx1">
                      <a:lumMod val="75000"/>
                      <a:lumOff val="25000"/>
                    </a:schemeClr>
                  </a:solidFill>
                  <a:latin typeface="Times New Roman" panose="02020603050405020304" charset="0"/>
                  <a:cs typeface="Times New Roman" panose="02020603050405020304" charset="0"/>
                </a:rPr>
                <a:t> </a:t>
              </a:r>
              <a:r>
                <a:rPr lang="en-US" altLang="zh-CN" sz="1600" b="1" dirty="0" err="1">
                  <a:solidFill>
                    <a:schemeClr val="tx1">
                      <a:lumMod val="75000"/>
                      <a:lumOff val="25000"/>
                    </a:schemeClr>
                  </a:solidFill>
                  <a:latin typeface="Times New Roman" panose="02020603050405020304" charset="0"/>
                  <a:cs typeface="Times New Roman" panose="02020603050405020304" charset="0"/>
                </a:rPr>
                <a:t>người</a:t>
              </a:r>
              <a:r>
                <a:rPr lang="en-US" altLang="zh-CN" sz="1600" b="1" dirty="0">
                  <a:solidFill>
                    <a:schemeClr val="tx1">
                      <a:lumMod val="75000"/>
                      <a:lumOff val="25000"/>
                    </a:schemeClr>
                  </a:solidFill>
                  <a:latin typeface="Times New Roman" panose="02020603050405020304" charset="0"/>
                  <a:cs typeface="Times New Roman" panose="02020603050405020304" charset="0"/>
                </a:rPr>
                <a:t> </a:t>
              </a:r>
              <a:r>
                <a:rPr lang="en-US" altLang="zh-CN" sz="1600" b="1" dirty="0" err="1">
                  <a:solidFill>
                    <a:schemeClr val="tx1">
                      <a:lumMod val="75000"/>
                      <a:lumOff val="25000"/>
                    </a:schemeClr>
                  </a:solidFill>
                  <a:latin typeface="Times New Roman" panose="02020603050405020304" charset="0"/>
                  <a:cs typeface="Times New Roman" panose="02020603050405020304" charset="0"/>
                </a:rPr>
                <a:t>dùng</a:t>
              </a:r>
              <a:endParaRPr lang="zh-CN" altLang="en-US" sz="1600" b="1" dirty="0">
                <a:solidFill>
                  <a:schemeClr val="tx1">
                    <a:lumMod val="75000"/>
                    <a:lumOff val="25000"/>
                  </a:schemeClr>
                </a:solidFill>
                <a:latin typeface="Times New Roman" panose="02020603050405020304" charset="0"/>
                <a:cs typeface="Times New Roman" panose="02020603050405020304" charset="0"/>
              </a:endParaRPr>
            </a:p>
          </p:txBody>
        </p:sp>
        <p:sp>
          <p:nvSpPr>
            <p:cNvPr id="43" name="文本框 42"/>
            <p:cNvSpPr txBox="1"/>
            <p:nvPr/>
          </p:nvSpPr>
          <p:spPr>
            <a:xfrm>
              <a:off x="1626835" y="2687681"/>
              <a:ext cx="2492110" cy="81627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vi-VN" altLang="zh-CN" sz="1600" dirty="0">
                  <a:solidFill>
                    <a:schemeClr val="tx1">
                      <a:lumMod val="50000"/>
                      <a:lumOff val="50000"/>
                    </a:schemeClr>
                  </a:solidFill>
                  <a:latin typeface="+mj-lt"/>
                  <a:ea typeface="+mj-ea"/>
                </a:rPr>
                <a:t>Tra cứu thông tin đề tài, nhà khoa học, bài báo quốc tế của nhà khoa học.</a:t>
              </a:r>
              <a:endParaRPr lang="en-US" altLang="zh-CN" sz="1600" dirty="0">
                <a:solidFill>
                  <a:schemeClr val="tx1">
                    <a:lumMod val="50000"/>
                    <a:lumOff val="50000"/>
                  </a:schemeClr>
                </a:solidFill>
                <a:latin typeface="+mj-lt"/>
                <a:ea typeface="+mj-ea"/>
              </a:endParaRPr>
            </a:p>
          </p:txBody>
        </p:sp>
      </p:grpSp>
      <p:grpSp>
        <p:nvGrpSpPr>
          <p:cNvPr id="44" name="组合 43"/>
          <p:cNvGrpSpPr/>
          <p:nvPr/>
        </p:nvGrpSpPr>
        <p:grpSpPr>
          <a:xfrm>
            <a:off x="7324834" y="4971972"/>
            <a:ext cx="2801722" cy="1300348"/>
            <a:chOff x="1626835" y="2433771"/>
            <a:chExt cx="2492110" cy="1156649"/>
          </a:xfrm>
        </p:grpSpPr>
        <p:sp>
          <p:nvSpPr>
            <p:cNvPr id="45" name="文本框 44"/>
            <p:cNvSpPr txBox="1"/>
            <p:nvPr/>
          </p:nvSpPr>
          <p:spPr>
            <a:xfrm>
              <a:off x="1806000" y="2433771"/>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err="1">
                  <a:solidFill>
                    <a:schemeClr val="tx1">
                      <a:lumMod val="75000"/>
                      <a:lumOff val="25000"/>
                    </a:schemeClr>
                  </a:solidFill>
                  <a:latin typeface="Times New Roman" panose="02020603050405020304" charset="0"/>
                  <a:cs typeface="Times New Roman" panose="02020603050405020304" charset="0"/>
                </a:rPr>
                <a:t>Phía</a:t>
              </a:r>
              <a:r>
                <a:rPr lang="en-US" altLang="zh-CN" sz="1600" b="1" dirty="0">
                  <a:solidFill>
                    <a:schemeClr val="tx1">
                      <a:lumMod val="75000"/>
                      <a:lumOff val="25000"/>
                    </a:schemeClr>
                  </a:solidFill>
                  <a:latin typeface="Times New Roman" panose="02020603050405020304" charset="0"/>
                  <a:cs typeface="Times New Roman" panose="02020603050405020304" charset="0"/>
                </a:rPr>
                <a:t> </a:t>
              </a:r>
              <a:r>
                <a:rPr lang="en-US" altLang="zh-CN" sz="1600" b="1" dirty="0" err="1">
                  <a:solidFill>
                    <a:schemeClr val="tx1">
                      <a:lumMod val="75000"/>
                      <a:lumOff val="25000"/>
                    </a:schemeClr>
                  </a:solidFill>
                  <a:latin typeface="Times New Roman" panose="02020603050405020304" charset="0"/>
                  <a:cs typeface="Times New Roman" panose="02020603050405020304" charset="0"/>
                </a:rPr>
                <a:t>người</a:t>
              </a:r>
              <a:r>
                <a:rPr lang="en-US" altLang="zh-CN" sz="1600" b="1" dirty="0">
                  <a:solidFill>
                    <a:schemeClr val="tx1">
                      <a:lumMod val="75000"/>
                      <a:lumOff val="25000"/>
                    </a:schemeClr>
                  </a:solidFill>
                  <a:latin typeface="Times New Roman" panose="02020603050405020304" charset="0"/>
                  <a:cs typeface="Times New Roman" panose="02020603050405020304" charset="0"/>
                </a:rPr>
                <a:t> </a:t>
              </a:r>
              <a:r>
                <a:rPr lang="en-US" altLang="zh-CN" sz="1600" b="1" dirty="0" err="1">
                  <a:solidFill>
                    <a:schemeClr val="tx1">
                      <a:lumMod val="75000"/>
                      <a:lumOff val="25000"/>
                    </a:schemeClr>
                  </a:solidFill>
                  <a:latin typeface="Times New Roman" panose="02020603050405020304" charset="0"/>
                  <a:cs typeface="Times New Roman" panose="02020603050405020304" charset="0"/>
                </a:rPr>
                <a:t>quản</a:t>
              </a:r>
              <a:r>
                <a:rPr lang="en-US" altLang="zh-CN" sz="1600" b="1" dirty="0">
                  <a:solidFill>
                    <a:schemeClr val="tx1">
                      <a:lumMod val="75000"/>
                      <a:lumOff val="25000"/>
                    </a:schemeClr>
                  </a:solidFill>
                  <a:latin typeface="Times New Roman" panose="02020603050405020304" charset="0"/>
                  <a:cs typeface="Times New Roman" panose="02020603050405020304" charset="0"/>
                </a:rPr>
                <a:t> </a:t>
              </a:r>
              <a:r>
                <a:rPr lang="en-US" altLang="zh-CN" sz="1600" b="1" dirty="0" err="1">
                  <a:solidFill>
                    <a:schemeClr val="tx1">
                      <a:lumMod val="75000"/>
                      <a:lumOff val="25000"/>
                    </a:schemeClr>
                  </a:solidFill>
                  <a:latin typeface="Times New Roman" panose="02020603050405020304" charset="0"/>
                  <a:cs typeface="Times New Roman" panose="02020603050405020304" charset="0"/>
                </a:rPr>
                <a:t>trị</a:t>
              </a:r>
              <a:endParaRPr lang="zh-CN" altLang="en-US" sz="1600" b="1" dirty="0">
                <a:solidFill>
                  <a:schemeClr val="tx1">
                    <a:lumMod val="75000"/>
                    <a:lumOff val="25000"/>
                  </a:schemeClr>
                </a:solidFill>
                <a:latin typeface="Times New Roman" panose="02020603050405020304" charset="0"/>
                <a:cs typeface="Times New Roman" panose="02020603050405020304" charset="0"/>
              </a:endParaRPr>
            </a:p>
          </p:txBody>
        </p:sp>
        <p:sp>
          <p:nvSpPr>
            <p:cNvPr id="46" name="文本框 45"/>
            <p:cNvSpPr txBox="1"/>
            <p:nvPr/>
          </p:nvSpPr>
          <p:spPr>
            <a:xfrm>
              <a:off x="1626835" y="2687681"/>
              <a:ext cx="2492110" cy="90273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Quản</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lý</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thông</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tin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đề</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tài</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nhà</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khoa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học</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bài</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báo</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quốc</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tế</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của</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nhà</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 khoa </a:t>
              </a:r>
              <a:r>
                <a:rPr lang="en-US" altLang="zh-CN" dirty="0" err="1">
                  <a:solidFill>
                    <a:schemeClr val="tx1">
                      <a:lumMod val="50000"/>
                      <a:lumOff val="50000"/>
                    </a:schemeClr>
                  </a:solidFill>
                  <a:latin typeface="Times New Roman" panose="02020603050405020304" charset="0"/>
                  <a:ea typeface="+mj-ea"/>
                  <a:cs typeface="Times New Roman" panose="02020603050405020304" charset="0"/>
                </a:rPr>
                <a:t>học</a:t>
              </a:r>
              <a:r>
                <a:rPr lang="en-US" altLang="zh-CN" dirty="0">
                  <a:solidFill>
                    <a:schemeClr val="tx1">
                      <a:lumMod val="50000"/>
                      <a:lumOff val="50000"/>
                    </a:schemeClr>
                  </a:solidFill>
                  <a:latin typeface="Times New Roman" panose="02020603050405020304" charset="0"/>
                  <a:ea typeface="+mj-ea"/>
                  <a:cs typeface="Times New Roman" panose="0202060305040502030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4939" y="489858"/>
            <a:ext cx="6580262" cy="6024185"/>
          </a:xfrm>
          <a:prstGeom prst="rect">
            <a:avLst/>
          </a:prstGeom>
        </p:spPr>
      </p:pic>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697393" y="1309104"/>
            <a:ext cx="5096166" cy="2862322"/>
          </a:xfrm>
          <a:prstGeom prst="rect">
            <a:avLst/>
          </a:prstGeom>
          <a:noFill/>
        </p:spPr>
        <p:txBody>
          <a:bodyPr wrap="square" rtlCol="0">
            <a:spAutoFit/>
          </a:bodyPr>
          <a:lstStyle/>
          <a:p>
            <a:r>
              <a:rPr lang="en-US" altLang="zh-CN" sz="6000" dirty="0">
                <a:solidFill>
                  <a:srgbClr val="0B63DA"/>
                </a:solidFill>
                <a:latin typeface="Verdana" panose="020B0604030504040204" pitchFamily="34" charset="0"/>
                <a:ea typeface="Verdana" panose="020B0604030504040204" pitchFamily="34" charset="0"/>
                <a:cs typeface="Verdana" panose="020B0604030504040204" pitchFamily="34" charset="0"/>
              </a:rPr>
              <a:t>THANK    YOU   FOR  WATCHING</a:t>
            </a:r>
            <a:endParaRPr lang="zh-CN" altLang="en-US" sz="6000" dirty="0">
              <a:solidFill>
                <a:srgbClr val="0B63DA"/>
              </a:solidFill>
              <a:latin typeface="Verdana" panose="020B0604030504040204" pitchFamily="34" charset="0"/>
              <a:ea typeface="方正兰亭超细黑简体" panose="02000000000000000000" pitchFamily="2"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16200000" flipV="1">
            <a:off x="1336685" y="2254904"/>
            <a:ext cx="419820" cy="361914"/>
          </a:xfrm>
          <a:prstGeom prst="triangl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74664" y="2020362"/>
            <a:ext cx="487680" cy="829945"/>
          </a:xfrm>
          <a:prstGeom prst="rect">
            <a:avLst/>
          </a:prstGeom>
          <a:noFill/>
          <a:effectLst/>
        </p:spPr>
        <p:txBody>
          <a:bodyPr wrap="none" rtlCol="0">
            <a:spAutoFit/>
          </a:bodyPr>
          <a:lstStyle/>
          <a:p>
            <a:r>
              <a:rPr lang="en-US" altLang="zh-CN" sz="4800" dirty="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rPr>
              <a:t>1</a:t>
            </a:r>
            <a:endParaRPr lang="zh-CN" altLang="en-US" sz="2000" dirty="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5" name="等腰三角形 4"/>
          <p:cNvSpPr/>
          <p:nvPr/>
        </p:nvSpPr>
        <p:spPr>
          <a:xfrm rot="16200000" flipV="1">
            <a:off x="1360425" y="4376987"/>
            <a:ext cx="419820" cy="361914"/>
          </a:xfrm>
          <a:prstGeom prst="triangl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77622" y="4142445"/>
            <a:ext cx="487680" cy="829945"/>
          </a:xfrm>
          <a:prstGeom prst="rect">
            <a:avLst/>
          </a:prstGeom>
          <a:noFill/>
          <a:effectLst/>
        </p:spPr>
        <p:txBody>
          <a:bodyPr wrap="none" rtlCol="0">
            <a:spAutoFit/>
          </a:bodyPr>
          <a:lstStyle/>
          <a:p>
            <a:r>
              <a:rPr lang="en-US" altLang="zh-CN" sz="4800" dirty="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rPr>
              <a:t>3</a:t>
            </a:r>
            <a:endParaRPr lang="zh-CN" altLang="en-US" sz="2000" dirty="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7" name="等腰三角形 6"/>
          <p:cNvSpPr/>
          <p:nvPr/>
        </p:nvSpPr>
        <p:spPr>
          <a:xfrm rot="16200000" flipV="1">
            <a:off x="1357467" y="3293775"/>
            <a:ext cx="419820" cy="361914"/>
          </a:xfrm>
          <a:prstGeom prst="triangl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74664" y="3059233"/>
            <a:ext cx="487680" cy="829945"/>
          </a:xfrm>
          <a:prstGeom prst="rect">
            <a:avLst/>
          </a:prstGeom>
          <a:noFill/>
          <a:effectLst/>
        </p:spPr>
        <p:txBody>
          <a:bodyPr wrap="none" rtlCol="0">
            <a:spAutoFit/>
          </a:bodyPr>
          <a:lstStyle/>
          <a:p>
            <a:r>
              <a:rPr lang="en-US" altLang="zh-CN" sz="4800" dirty="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rPr>
              <a:t>2</a:t>
            </a:r>
            <a:endParaRPr lang="zh-CN" altLang="en-US" sz="2000" dirty="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1" name="文本框 10"/>
          <p:cNvSpPr txBox="1"/>
          <p:nvPr/>
        </p:nvSpPr>
        <p:spPr>
          <a:xfrm>
            <a:off x="1850444" y="2144289"/>
            <a:ext cx="3567002" cy="584775"/>
          </a:xfrm>
          <a:prstGeom prst="rect">
            <a:avLst/>
          </a:prstGeom>
          <a:noFill/>
        </p:spPr>
        <p:txBody>
          <a:bodyPr wrap="none" rtlCol="0">
            <a:spAutoFit/>
          </a:bodyPr>
          <a:lstStyle/>
          <a:p>
            <a:pPr algn="r"/>
            <a:r>
              <a:rPr lang="en-US" altLang="zh-CN" sz="3200" b="1" dirty="0">
                <a:solidFill>
                  <a:srgbClr val="0B63DA"/>
                </a:solidFill>
                <a:latin typeface="Times New Roman" panose="02020603050405020304" charset="0"/>
                <a:ea typeface="张海山锐线体2.0" panose="02000000000000000000" pitchFamily="2" charset="-122"/>
                <a:cs typeface="Times New Roman" panose="02020603050405020304" charset="0"/>
              </a:rPr>
              <a:t>Giới </a:t>
            </a:r>
            <a:r>
              <a:rPr lang="en-US" altLang="zh-CN" sz="32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thiệu</a:t>
            </a:r>
            <a:r>
              <a:rPr lang="en-US" altLang="zh-CN" sz="3200" b="1" dirty="0">
                <a:solidFill>
                  <a:srgbClr val="0B63DA"/>
                </a:solidFill>
                <a:latin typeface="Times New Roman" panose="02020603050405020304" charset="0"/>
                <a:ea typeface="张海山锐线体2.0" panose="02000000000000000000" pitchFamily="2" charset="-122"/>
                <a:cs typeface="Times New Roman" panose="02020603050405020304" charset="0"/>
              </a:rPr>
              <a:t> </a:t>
            </a:r>
            <a:r>
              <a:rPr lang="en-US" altLang="zh-CN" sz="32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hệ</a:t>
            </a:r>
            <a:r>
              <a:rPr lang="en-US" altLang="zh-CN" sz="3200" b="1" dirty="0">
                <a:solidFill>
                  <a:srgbClr val="0B63DA"/>
                </a:solidFill>
                <a:latin typeface="Times New Roman" panose="02020603050405020304" charset="0"/>
                <a:ea typeface="张海山锐线体2.0" panose="02000000000000000000" pitchFamily="2" charset="-122"/>
                <a:cs typeface="Times New Roman" panose="02020603050405020304" charset="0"/>
              </a:rPr>
              <a:t> </a:t>
            </a:r>
            <a:r>
              <a:rPr lang="en-US" altLang="zh-CN" sz="32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thống</a:t>
            </a:r>
            <a:endParaRPr lang="en-US" altLang="zh-CN" sz="3200" b="1" dirty="0">
              <a:solidFill>
                <a:srgbClr val="0B63DA"/>
              </a:solidFill>
              <a:latin typeface="Times New Roman" panose="02020603050405020304" charset="0"/>
              <a:ea typeface="张海山锐线体2.0" panose="02000000000000000000" pitchFamily="2" charset="-122"/>
              <a:cs typeface="Times New Roman" panose="02020603050405020304" charset="0"/>
            </a:endParaRPr>
          </a:p>
        </p:txBody>
      </p:sp>
      <p:sp>
        <p:nvSpPr>
          <p:cNvPr id="12" name="文本框 11"/>
          <p:cNvSpPr txBox="1"/>
          <p:nvPr/>
        </p:nvSpPr>
        <p:spPr>
          <a:xfrm>
            <a:off x="1850444" y="3182623"/>
            <a:ext cx="3358613" cy="584775"/>
          </a:xfrm>
          <a:prstGeom prst="rect">
            <a:avLst/>
          </a:prstGeom>
          <a:noFill/>
        </p:spPr>
        <p:txBody>
          <a:bodyPr wrap="none" rtlCol="0">
            <a:spAutoFit/>
          </a:bodyPr>
          <a:lstStyle/>
          <a:p>
            <a:pPr algn="r"/>
            <a:r>
              <a:rPr lang="en-US" altLang="zh-CN" sz="3200" b="1" dirty="0">
                <a:solidFill>
                  <a:srgbClr val="0B63DA"/>
                </a:solidFill>
                <a:latin typeface="Times New Roman" panose="02020603050405020304" charset="0"/>
                <a:ea typeface="张海山锐线体2.0" panose="02000000000000000000" pitchFamily="2" charset="-122"/>
                <a:cs typeface="Times New Roman" panose="02020603050405020304" charset="0"/>
              </a:rPr>
              <a:t>Nội dung </a:t>
            </a:r>
            <a:r>
              <a:rPr lang="en-US" altLang="zh-CN" sz="32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thực</a:t>
            </a:r>
            <a:r>
              <a:rPr lang="en-US" altLang="zh-CN" sz="3200" b="1" dirty="0">
                <a:solidFill>
                  <a:srgbClr val="0B63DA"/>
                </a:solidFill>
                <a:latin typeface="Times New Roman" panose="02020603050405020304" charset="0"/>
                <a:ea typeface="张海山锐线体2.0" panose="02000000000000000000" pitchFamily="2" charset="-122"/>
                <a:cs typeface="Times New Roman" panose="02020603050405020304" charset="0"/>
              </a:rPr>
              <a:t> </a:t>
            </a:r>
            <a:r>
              <a:rPr lang="en-US" altLang="zh-CN" sz="32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tập</a:t>
            </a:r>
            <a:endParaRPr lang="en-US" altLang="zh-CN" sz="3200" b="1" dirty="0">
              <a:solidFill>
                <a:srgbClr val="0B63DA"/>
              </a:solidFill>
              <a:latin typeface="Times New Roman" panose="02020603050405020304" charset="0"/>
              <a:ea typeface="张海山锐线体2.0" panose="02000000000000000000" pitchFamily="2" charset="-122"/>
              <a:cs typeface="Times New Roman" panose="02020603050405020304" charset="0"/>
            </a:endParaRPr>
          </a:p>
        </p:txBody>
      </p:sp>
      <p:sp>
        <p:nvSpPr>
          <p:cNvPr id="13" name="文本框 12"/>
          <p:cNvSpPr txBox="1"/>
          <p:nvPr/>
        </p:nvSpPr>
        <p:spPr>
          <a:xfrm>
            <a:off x="1858844" y="4220957"/>
            <a:ext cx="2247731" cy="584775"/>
          </a:xfrm>
          <a:prstGeom prst="rect">
            <a:avLst/>
          </a:prstGeom>
          <a:noFill/>
        </p:spPr>
        <p:txBody>
          <a:bodyPr wrap="none" rtlCol="0">
            <a:spAutoFit/>
          </a:bodyPr>
          <a:lstStyle/>
          <a:p>
            <a:pPr algn="r"/>
            <a:r>
              <a:rPr lang="en-US" altLang="zh-CN" sz="32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Chạy</a:t>
            </a:r>
            <a:r>
              <a:rPr lang="en-US" altLang="zh-CN" sz="3200" b="1" dirty="0">
                <a:solidFill>
                  <a:srgbClr val="0B63DA"/>
                </a:solidFill>
                <a:latin typeface="Times New Roman" panose="02020603050405020304" charset="0"/>
                <a:ea typeface="张海山锐线体2.0" panose="02000000000000000000" pitchFamily="2" charset="-122"/>
                <a:cs typeface="Times New Roman" panose="02020603050405020304" charset="0"/>
              </a:rPr>
              <a:t> Demo</a:t>
            </a:r>
            <a:endParaRPr lang="zh-CN" altLang="en-US" sz="3200" b="1" dirty="0">
              <a:solidFill>
                <a:srgbClr val="0B63DA"/>
              </a:solidFill>
              <a:latin typeface="Times New Roman" panose="02020603050405020304" charset="0"/>
              <a:ea typeface="张海山锐线体2.0" panose="02000000000000000000" pitchFamily="2" charset="-122"/>
              <a:cs typeface="Times New Roman" panose="02020603050405020304" charset="0"/>
            </a:endParaRPr>
          </a:p>
        </p:txBody>
      </p:sp>
      <p:sp>
        <p:nvSpPr>
          <p:cNvPr id="15" name="圆角矩形 14"/>
          <p:cNvSpPr/>
          <p:nvPr/>
        </p:nvSpPr>
        <p:spPr>
          <a:xfrm>
            <a:off x="717653" y="818134"/>
            <a:ext cx="3233862" cy="799487"/>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47498" y="841717"/>
            <a:ext cx="2173605" cy="706755"/>
          </a:xfrm>
          <a:prstGeom prst="rect">
            <a:avLst/>
          </a:prstGeom>
        </p:spPr>
        <p:txBody>
          <a:bodyPr wrap="none">
            <a:spAutoFit/>
          </a:bodyPr>
          <a:lstStyle/>
          <a:p>
            <a:r>
              <a:rPr lang="en-US" altLang="zh-CN" sz="4000" b="1" dirty="0">
                <a:solidFill>
                  <a:schemeClr val="bg1"/>
                </a:solidFill>
                <a:latin typeface="Times New Roman" panose="02020603050405020304" charset="0"/>
                <a:ea typeface="张海山锐线体2.0" panose="02000000000000000000" pitchFamily="2" charset="-122"/>
                <a:cs typeface="Times New Roman" panose="02020603050405020304" charset="0"/>
              </a:rPr>
              <a:t>Nội dung</a:t>
            </a:r>
          </a:p>
        </p:txBody>
      </p:sp>
      <p:pic>
        <p:nvPicPr>
          <p:cNvPr id="17"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838" y="531755"/>
            <a:ext cx="6428121" cy="5884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3"/>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3"/>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842"/>
            <a:ext cx="6644567" cy="6083055"/>
          </a:xfrm>
          <a:prstGeom prst="rect">
            <a:avLst/>
          </a:prstGeom>
        </p:spPr>
      </p:pic>
      <p:sp>
        <p:nvSpPr>
          <p:cNvPr id="4" name="圆角矩形 3"/>
          <p:cNvSpPr/>
          <p:nvPr/>
        </p:nvSpPr>
        <p:spPr>
          <a:xfrm>
            <a:off x="7418241" y="2162037"/>
            <a:ext cx="3593090" cy="932392"/>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48726" y="2212734"/>
            <a:ext cx="1995170" cy="829945"/>
          </a:xfrm>
          <a:prstGeom prst="rect">
            <a:avLst/>
          </a:prstGeom>
        </p:spPr>
        <p:txBody>
          <a:bodyPr wrap="none">
            <a:spAutoFit/>
          </a:bodyPr>
          <a:lstStyle/>
          <a:p>
            <a:pPr algn="r"/>
            <a:r>
              <a:rPr lang="en-US" altLang="zh-CN" sz="4800" b="1" dirty="0">
                <a:solidFill>
                  <a:schemeClr val="bg1"/>
                </a:solidFill>
                <a:latin typeface="Times New Roman" panose="02020603050405020304" charset="0"/>
                <a:ea typeface="张海山锐线体2.0" panose="02000000000000000000" pitchFamily="2" charset="-122"/>
                <a:cs typeface="Times New Roman" panose="02020603050405020304" charset="0"/>
              </a:rPr>
              <a:t>Phần 1</a:t>
            </a:r>
            <a:endParaRPr lang="zh-CN" altLang="en-US" sz="48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sp>
        <p:nvSpPr>
          <p:cNvPr id="6" name="文本框 5"/>
          <p:cNvSpPr txBox="1"/>
          <p:nvPr/>
        </p:nvSpPr>
        <p:spPr>
          <a:xfrm>
            <a:off x="6597223" y="3509927"/>
            <a:ext cx="5267789" cy="830997"/>
          </a:xfrm>
          <a:prstGeom prst="rect">
            <a:avLst/>
          </a:prstGeom>
          <a:noFill/>
        </p:spPr>
        <p:txBody>
          <a:bodyPr wrap="none" rtlCol="0">
            <a:spAutoFit/>
          </a:bodyPr>
          <a:lstStyle/>
          <a:p>
            <a:pPr algn="ctr"/>
            <a:r>
              <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rPr>
              <a:t>Giới </a:t>
            </a:r>
            <a:r>
              <a:rPr lang="en-US" altLang="zh-CN" sz="48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thiệu</a:t>
            </a:r>
            <a:r>
              <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rPr>
              <a:t> </a:t>
            </a:r>
            <a:r>
              <a:rPr lang="en-US" altLang="zh-CN" sz="48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hệ</a:t>
            </a:r>
            <a:r>
              <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rPr>
              <a:t> </a:t>
            </a:r>
            <a:r>
              <a:rPr lang="en-US" altLang="zh-CN" sz="4800" b="1" dirty="0" err="1">
                <a:solidFill>
                  <a:srgbClr val="0B63DA"/>
                </a:solidFill>
                <a:latin typeface="Times New Roman" panose="02020603050405020304" charset="0"/>
                <a:ea typeface="张海山锐线体2.0" panose="02000000000000000000" pitchFamily="2" charset="-122"/>
                <a:cs typeface="Times New Roman" panose="02020603050405020304" charset="0"/>
              </a:rPr>
              <a:t>thống</a:t>
            </a:r>
            <a:endPar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endParaRPr>
          </a:p>
        </p:txBody>
      </p:sp>
      <p:pic>
        <p:nvPicPr>
          <p:cNvPr id="9" name="Picture 8"/>
          <p:cNvPicPr>
            <a:picLocks noChangeAspect="1"/>
          </p:cNvPicPr>
          <p:nvPr/>
        </p:nvPicPr>
        <p:blipFill>
          <a:blip r:embed="rId3"/>
          <a:srcRect t="5457" r="2325" b="2840"/>
          <a:stretch>
            <a:fillRect/>
          </a:stretch>
        </p:blipFill>
        <p:spPr>
          <a:xfrm>
            <a:off x="5551170" y="501650"/>
            <a:ext cx="5896610" cy="1045845"/>
          </a:xfrm>
          <a:prstGeom prst="round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10" name="矩形 9"/>
          <p:cNvSpPr/>
          <p:nvPr/>
        </p:nvSpPr>
        <p:spPr bwMode="auto">
          <a:xfrm>
            <a:off x="6096000" y="2130425"/>
            <a:ext cx="5547661" cy="1938021"/>
          </a:xfrm>
          <a:prstGeom prst="rect">
            <a:avLst/>
          </a:prstGeom>
        </p:spPr>
        <p:txBody>
          <a:bodyPr wrap="square">
            <a:spAutoFit/>
            <a:scene3d>
              <a:camera prst="orthographicFront"/>
              <a:lightRig rig="threePt" dir="t"/>
            </a:scene3d>
            <a:sp3d contourW="12700"/>
          </a:bodyPr>
          <a:lstStyle/>
          <a:p>
            <a:pPr algn="just" eaLnBrk="1" fontAlgn="auto" hangingPunct="1">
              <a:spcBef>
                <a:spcPts val="0"/>
              </a:spcBef>
              <a:spcAft>
                <a:spcPts val="0"/>
              </a:spcAft>
              <a:defRPr/>
            </a:pPr>
            <a:r>
              <a:rPr lang="en-US" sz="2000" dirty="0">
                <a:latin typeface="Times New Roman" panose="02020603050405020304" charset="0"/>
                <a:cs typeface="Times New Roman" panose="02020603050405020304" charset="0"/>
                <a:sym typeface="+mn-ea"/>
              </a:rPr>
              <a:t>40 </a:t>
            </a:r>
            <a:r>
              <a:rPr lang="en-US" sz="2000" dirty="0" err="1">
                <a:latin typeface="Times New Roman" panose="02020603050405020304" charset="0"/>
                <a:cs typeface="Times New Roman" panose="02020603050405020304" charset="0"/>
                <a:sym typeface="+mn-ea"/>
              </a:rPr>
              <a:t>năm</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hình</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thành</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và</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phát</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triển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Trường</a:t>
            </a:r>
            <a:r>
              <a:rPr lang="en-US" sz="2000" dirty="0">
                <a:latin typeface="Times New Roman" panose="02020603050405020304" charset="0"/>
                <a:cs typeface="Times New Roman" panose="02020603050405020304" charset="0"/>
                <a:sym typeface="+mn-ea"/>
              </a:rPr>
              <a:t> Cao </a:t>
            </a:r>
            <a:r>
              <a:rPr lang="en-US" sz="2000" dirty="0" err="1">
                <a:latin typeface="Times New Roman" panose="02020603050405020304" charset="0"/>
                <a:cs typeface="Times New Roman" panose="02020603050405020304" charset="0"/>
                <a:sym typeface="+mn-ea"/>
              </a:rPr>
              <a:t>đẳng</a:t>
            </a:r>
            <a:r>
              <a:rPr lang="en-US" sz="2000" dirty="0">
                <a:latin typeface="Times New Roman" panose="02020603050405020304" charset="0"/>
                <a:cs typeface="Times New Roman" panose="02020603050405020304" charset="0"/>
                <a:sym typeface="+mn-ea"/>
              </a:rPr>
              <a:t> Y </a:t>
            </a:r>
            <a:r>
              <a:rPr lang="en-US" sz="2000" dirty="0" err="1">
                <a:latin typeface="Times New Roman" panose="02020603050405020304" charset="0"/>
                <a:cs typeface="Times New Roman" panose="02020603050405020304" charset="0"/>
                <a:sym typeface="+mn-ea"/>
              </a:rPr>
              <a:t>tế</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Đồng</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Tháp</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tiền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thân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là</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Trường</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sơ</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cấp</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Trung</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cấp</a:t>
            </a:r>
            <a:r>
              <a:rPr lang="en-US" sz="2000" dirty="0">
                <a:latin typeface="Times New Roman" panose="02020603050405020304" charset="0"/>
                <a:cs typeface="Times New Roman" panose="02020603050405020304" charset="0"/>
                <a:sym typeface="+mn-ea"/>
              </a:rPr>
              <a:t> Y </a:t>
            </a:r>
            <a:r>
              <a:rPr lang="en-US" sz="2000" dirty="0" err="1">
                <a:latin typeface="Times New Roman" panose="02020603050405020304" charset="0"/>
                <a:cs typeface="Times New Roman" panose="02020603050405020304" charset="0"/>
                <a:sym typeface="+mn-ea"/>
              </a:rPr>
              <a:t>tế</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đã</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đào</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tạo</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Cán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bộ</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ngành</a:t>
            </a:r>
            <a:r>
              <a:rPr lang="en-US" sz="2000" dirty="0">
                <a:latin typeface="Times New Roman" panose="02020603050405020304" charset="0"/>
                <a:cs typeface="Times New Roman" panose="02020603050405020304" charset="0"/>
                <a:sym typeface="+mn-ea"/>
              </a:rPr>
              <a:t> Y </a:t>
            </a:r>
            <a:r>
              <a:rPr lang="en-US" sz="2000" dirty="0" err="1">
                <a:latin typeface="Times New Roman" panose="02020603050405020304" charset="0"/>
                <a:cs typeface="Times New Roman" panose="02020603050405020304" charset="0"/>
                <a:sym typeface="+mn-ea"/>
              </a:rPr>
              <a:t>tế</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cho</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tỉnh</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Đồng</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Tháp</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và</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các</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tỉnh</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lân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cận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các</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trình</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độ</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từ</a:t>
            </a:r>
            <a:r>
              <a:rPr lang="en-US" sz="2000" dirty="0">
                <a:latin typeface="Times New Roman" panose="02020603050405020304" charset="0"/>
                <a:cs typeface="Times New Roman" panose="02020603050405020304" charset="0"/>
                <a:sym typeface="+mn-ea"/>
              </a:rPr>
              <a:t> Cao </a:t>
            </a:r>
            <a:r>
              <a:rPr lang="en-US" sz="2000" dirty="0" err="1">
                <a:latin typeface="Times New Roman" panose="02020603050405020304" charset="0"/>
                <a:cs typeface="Times New Roman" panose="02020603050405020304" charset="0"/>
                <a:sym typeface="+mn-ea"/>
              </a:rPr>
              <a:t>đẳng</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trở</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xuống</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góp</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phần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quan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trọng</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trong</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việc</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chăm</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sóc</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sức</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khoẻ</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nhân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dân</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của</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tỉnh</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và</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khu</a:t>
            </a:r>
            <a:r>
              <a:rPr lang="en-US" sz="2000" dirty="0">
                <a:latin typeface="Times New Roman" panose="02020603050405020304" charset="0"/>
                <a:cs typeface="Times New Roman" panose="02020603050405020304" charset="0"/>
                <a:sym typeface="+mn-ea"/>
              </a:rPr>
              <a:t> </a:t>
            </a:r>
            <a:r>
              <a:rPr lang="en-US" sz="2000" dirty="0" err="1">
                <a:latin typeface="Times New Roman" panose="02020603050405020304" charset="0"/>
                <a:cs typeface="Times New Roman" panose="02020603050405020304" charset="0"/>
                <a:sym typeface="+mn-ea"/>
              </a:rPr>
              <a:t>vực</a:t>
            </a:r>
            <a:r>
              <a:rPr lang="en-US" sz="2000" dirty="0">
                <a:latin typeface="Times New Roman" panose="02020603050405020304" charset="0"/>
                <a:cs typeface="Times New Roman" panose="02020603050405020304" charset="0"/>
                <a:sym typeface="+mn-ea"/>
              </a:rPr>
              <a:t>.</a:t>
            </a:r>
            <a:endParaRPr lang="zh-CN" altLang="en-US" sz="2000" dirty="0">
              <a:solidFill>
                <a:schemeClr val="tx1">
                  <a:lumMod val="50000"/>
                  <a:lumOff val="50000"/>
                </a:schemeClr>
              </a:solidFill>
              <a:latin typeface="Century Gothic" panose="020B0502020202020204" pitchFamily="34" charset="0"/>
              <a:ea typeface="+mn-ea"/>
            </a:endParaRPr>
          </a:p>
        </p:txBody>
      </p:sp>
      <p:pic>
        <p:nvPicPr>
          <p:cNvPr id="8" name="Picture 7"/>
          <p:cNvPicPr>
            <a:picLocks noChangeAspect="1"/>
          </p:cNvPicPr>
          <p:nvPr/>
        </p:nvPicPr>
        <p:blipFill>
          <a:blip r:embed="rId3"/>
          <a:stretch>
            <a:fillRect/>
          </a:stretch>
        </p:blipFill>
        <p:spPr>
          <a:xfrm>
            <a:off x="191135" y="2130425"/>
            <a:ext cx="5709920" cy="3372485"/>
          </a:xfrm>
          <a:prstGeom prst="rect">
            <a:avLst/>
          </a:prstGeom>
        </p:spPr>
      </p:pic>
      <p:pic>
        <p:nvPicPr>
          <p:cNvPr id="2" name="Picture 1"/>
          <p:cNvPicPr>
            <a:picLocks noChangeAspect="1"/>
          </p:cNvPicPr>
          <p:nvPr/>
        </p:nvPicPr>
        <p:blipFill>
          <a:blip r:embed="rId4"/>
          <a:srcRect t="5457" r="2325" b="2840"/>
          <a:stretch>
            <a:fillRect/>
          </a:stretch>
        </p:blipFill>
        <p:spPr>
          <a:xfrm>
            <a:off x="1767840" y="329565"/>
            <a:ext cx="5896610" cy="1045845"/>
          </a:xfrm>
          <a:prstGeom prst="round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10" name="矩形 9"/>
          <p:cNvSpPr/>
          <p:nvPr/>
        </p:nvSpPr>
        <p:spPr bwMode="auto">
          <a:xfrm>
            <a:off x="548339" y="2350136"/>
            <a:ext cx="5547661" cy="3476624"/>
          </a:xfrm>
          <a:prstGeom prst="rect">
            <a:avLst/>
          </a:prstGeom>
        </p:spPr>
        <p:txBody>
          <a:bodyPr wrap="square">
            <a:spAutoFit/>
            <a:scene3d>
              <a:camera prst="orthographicFront"/>
              <a:lightRig rig="threePt" dir="t"/>
            </a:scene3d>
            <a:sp3d contourW="12700"/>
          </a:bodyPr>
          <a:lstStyle/>
          <a:p>
            <a:pPr algn="just" eaLnBrk="1" fontAlgn="auto" hangingPunct="1">
              <a:spcBef>
                <a:spcPts val="0"/>
              </a:spcBef>
              <a:spcAft>
                <a:spcPts val="0"/>
              </a:spcAft>
              <a:defRPr/>
            </a:pPr>
            <a:r>
              <a:rPr lang="vi-VN" sz="2000" dirty="0">
                <a:solidFill>
                  <a:srgbClr val="000000"/>
                </a:solidFill>
                <a:effectLst/>
                <a:latin typeface="Arial" panose="020B0604020202020204" pitchFamily="34" charset="0"/>
                <a:sym typeface="+mn-ea"/>
              </a:rPr>
              <a:t>Trường Cao đẳng Y tế Đồng Tháp là một trong những cơ sở giáo dục nghề nghiệp có uy tín, chất lượng trong tỉnh Đồng Tháp và khu vực; Với quá trình hình thành và phát triển hơn 40 năm không ngừng phấn đấu vì sức khỏe nhân dân tỉnh Đồng Tháp và các vùng phụ cận, thông qua những nỗ lực phấn đấu nâng cao chất lượng đào tạo nguồn nhân lực y tế, trong nghiên cứu khoa học, góp phần nâng cao sức khỏe, cải thiện chất lượng sống của nhân dân trong tỉnh Đồng Tháp và các tỉnh lân cận.</a:t>
            </a:r>
            <a:endParaRPr lang="zh-CN" altLang="en-US" sz="2000" dirty="0">
              <a:solidFill>
                <a:schemeClr val="tx1">
                  <a:lumMod val="50000"/>
                  <a:lumOff val="50000"/>
                </a:schemeClr>
              </a:solidFill>
              <a:latin typeface="Century Gothic" panose="020B0502020202020204" pitchFamily="34" charset="0"/>
              <a:ea typeface="+mn-ea"/>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p:blipFill>
        <p:spPr>
          <a:xfrm>
            <a:off x="6220460" y="2502359"/>
            <a:ext cx="5709920" cy="3172177"/>
          </a:xfrm>
          <a:prstGeom prst="rect">
            <a:avLst/>
          </a:prstGeom>
        </p:spPr>
      </p:pic>
      <p:pic>
        <p:nvPicPr>
          <p:cNvPr id="2" name="Picture 1"/>
          <p:cNvPicPr>
            <a:picLocks noChangeAspect="1"/>
          </p:cNvPicPr>
          <p:nvPr/>
        </p:nvPicPr>
        <p:blipFill>
          <a:blip r:embed="rId4"/>
          <a:srcRect t="5457" r="2325" b="2840"/>
          <a:stretch>
            <a:fillRect/>
          </a:stretch>
        </p:blipFill>
        <p:spPr>
          <a:xfrm>
            <a:off x="1767840" y="329565"/>
            <a:ext cx="5896610" cy="1045845"/>
          </a:xfrm>
          <a:prstGeom prst="round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418241" y="2162037"/>
            <a:ext cx="3593090" cy="932392"/>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48726" y="2212734"/>
            <a:ext cx="1995170" cy="829945"/>
          </a:xfrm>
          <a:prstGeom prst="rect">
            <a:avLst/>
          </a:prstGeom>
        </p:spPr>
        <p:txBody>
          <a:bodyPr wrap="none">
            <a:spAutoFit/>
          </a:bodyPr>
          <a:lstStyle/>
          <a:p>
            <a:pPr algn="r"/>
            <a:r>
              <a:rPr lang="en-US" altLang="zh-CN" sz="4800" b="1" dirty="0">
                <a:solidFill>
                  <a:schemeClr val="bg1"/>
                </a:solidFill>
                <a:latin typeface="Times New Roman" panose="02020603050405020304" charset="0"/>
                <a:ea typeface="张海山锐线体2.0" panose="02000000000000000000" pitchFamily="2" charset="-122"/>
                <a:cs typeface="Times New Roman" panose="02020603050405020304" charset="0"/>
              </a:rPr>
              <a:t>Phần 2</a:t>
            </a:r>
            <a:endParaRPr lang="zh-CN" altLang="en-US" sz="48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sp>
        <p:nvSpPr>
          <p:cNvPr id="6" name="文本框 5"/>
          <p:cNvSpPr txBox="1"/>
          <p:nvPr/>
        </p:nvSpPr>
        <p:spPr>
          <a:xfrm>
            <a:off x="6780016" y="3509927"/>
            <a:ext cx="4902200" cy="829945"/>
          </a:xfrm>
          <a:prstGeom prst="rect">
            <a:avLst/>
          </a:prstGeom>
          <a:noFill/>
        </p:spPr>
        <p:txBody>
          <a:bodyPr wrap="none" rtlCol="0">
            <a:spAutoFit/>
          </a:bodyPr>
          <a:lstStyle/>
          <a:p>
            <a:pPr algn="ctr"/>
            <a:r>
              <a:rPr lang="en-US" altLang="zh-CN" sz="4800" b="1" dirty="0">
                <a:solidFill>
                  <a:srgbClr val="0B63DA"/>
                </a:solidFill>
                <a:latin typeface="Times New Roman" panose="02020603050405020304" charset="0"/>
                <a:ea typeface="张海山锐线体2.0" panose="02000000000000000000" pitchFamily="2" charset="-122"/>
                <a:cs typeface="Times New Roman" panose="02020603050405020304" charset="0"/>
              </a:rPr>
              <a:t>Nội dung thực tập</a:t>
            </a:r>
          </a:p>
        </p:txBody>
      </p:sp>
      <p:pic>
        <p:nvPicPr>
          <p:cNvPr id="9" name="Picture 8"/>
          <p:cNvPicPr>
            <a:picLocks noChangeAspect="1"/>
          </p:cNvPicPr>
          <p:nvPr/>
        </p:nvPicPr>
        <p:blipFill>
          <a:blip r:embed="rId2"/>
          <a:srcRect t="5457" r="2325" b="2840"/>
          <a:stretch>
            <a:fillRect/>
          </a:stretch>
        </p:blipFill>
        <p:spPr>
          <a:xfrm>
            <a:off x="5551170" y="501650"/>
            <a:ext cx="5896610" cy="1045845"/>
          </a:xfrm>
          <a:prstGeom prst="roundRect">
            <a:avLst/>
          </a:prstGeom>
        </p:spPr>
      </p:pic>
      <p:pic>
        <p:nvPicPr>
          <p:cNvPr id="7"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1" y="114300"/>
            <a:ext cx="7215393" cy="66056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2"/>
          <a:srcRect r="43866" b="35615"/>
          <a:stretch>
            <a:fillRect/>
          </a:stretch>
        </p:blipFill>
        <p:spPr>
          <a:xfrm>
            <a:off x="469450" y="178474"/>
            <a:ext cx="2924382" cy="2107526"/>
          </a:xfrm>
          <a:prstGeom prst="rect">
            <a:avLst/>
          </a:prstGeom>
        </p:spPr>
      </p:pic>
      <p:sp>
        <p:nvSpPr>
          <p:cNvPr id="32" name="文本框 31"/>
          <p:cNvSpPr txBox="1"/>
          <p:nvPr/>
        </p:nvSpPr>
        <p:spPr>
          <a:xfrm>
            <a:off x="2903459" y="295953"/>
            <a:ext cx="6385081" cy="1323439"/>
          </a:xfrm>
          <a:prstGeom prst="rect">
            <a:avLst/>
          </a:prstGeom>
          <a:noFill/>
        </p:spPr>
        <p:txBody>
          <a:bodyPr wrap="none" rtlCol="0">
            <a:spAutoFit/>
          </a:bodyPr>
          <a:lstStyle/>
          <a:p>
            <a:pPr algn="ctr"/>
            <a:r>
              <a:rPr lang="en-US" altLang="zh-CN" sz="4000" b="1" dirty="0" err="1">
                <a:solidFill>
                  <a:srgbClr val="030000"/>
                </a:solidFill>
                <a:latin typeface="Calibri" panose="020F0502020204030204" pitchFamily="34" charset="0"/>
                <a:ea typeface="Calibri" panose="020F0502020204030204" pitchFamily="34" charset="0"/>
                <a:cs typeface="Calibri" panose="020F0502020204030204" pitchFamily="34" charset="0"/>
              </a:rPr>
              <a:t>Phát</a:t>
            </a:r>
            <a:r>
              <a:rPr lang="en-US" altLang="zh-CN" sz="4000" b="1" dirty="0">
                <a:solidFill>
                  <a:srgbClr val="030000"/>
                </a:solidFill>
                <a:latin typeface="Calibri" panose="020F0502020204030204" pitchFamily="34" charset="0"/>
                <a:ea typeface="Calibri" panose="020F0502020204030204" pitchFamily="34" charset="0"/>
                <a:cs typeface="Calibri" panose="020F0502020204030204" pitchFamily="34" charset="0"/>
              </a:rPr>
              <a:t> </a:t>
            </a:r>
            <a:r>
              <a:rPr lang="en-US" altLang="zh-CN" sz="4000" b="1" dirty="0" err="1">
                <a:solidFill>
                  <a:srgbClr val="030000"/>
                </a:solidFill>
                <a:latin typeface="Calibri" panose="020F0502020204030204" pitchFamily="34" charset="0"/>
                <a:ea typeface="Calibri" panose="020F0502020204030204" pitchFamily="34" charset="0"/>
                <a:cs typeface="Calibri" panose="020F0502020204030204" pitchFamily="34" charset="0"/>
              </a:rPr>
              <a:t>triển</a:t>
            </a:r>
            <a:r>
              <a:rPr lang="en-US" altLang="zh-CN" sz="4000" b="1" dirty="0">
                <a:solidFill>
                  <a:srgbClr val="030000"/>
                </a:solidFill>
                <a:latin typeface="Calibri" panose="020F0502020204030204" pitchFamily="34" charset="0"/>
                <a:ea typeface="Calibri" panose="020F0502020204030204" pitchFamily="34" charset="0"/>
                <a:cs typeface="Calibri" panose="020F0502020204030204" pitchFamily="34" charset="0"/>
              </a:rPr>
              <a:t> </a:t>
            </a:r>
            <a:r>
              <a:rPr lang="en-US" altLang="zh-CN" sz="4000" b="1" dirty="0" err="1">
                <a:solidFill>
                  <a:srgbClr val="030000"/>
                </a:solidFill>
                <a:latin typeface="Calibri" panose="020F0502020204030204" pitchFamily="34" charset="0"/>
                <a:ea typeface="Calibri" panose="020F0502020204030204" pitchFamily="34" charset="0"/>
                <a:cs typeface="Calibri" panose="020F0502020204030204" pitchFamily="34" charset="0"/>
              </a:rPr>
              <a:t>phần</a:t>
            </a:r>
            <a:r>
              <a:rPr lang="en-US" altLang="zh-CN" sz="4000" b="1" dirty="0">
                <a:solidFill>
                  <a:srgbClr val="030000"/>
                </a:solidFill>
                <a:latin typeface="Calibri" panose="020F0502020204030204" pitchFamily="34" charset="0"/>
                <a:ea typeface="Calibri" panose="020F0502020204030204" pitchFamily="34" charset="0"/>
                <a:cs typeface="Calibri" panose="020F0502020204030204" pitchFamily="34" charset="0"/>
              </a:rPr>
              <a:t> </a:t>
            </a:r>
            <a:r>
              <a:rPr lang="en-US" altLang="zh-CN" sz="4000" b="1" dirty="0" err="1">
                <a:solidFill>
                  <a:srgbClr val="030000"/>
                </a:solidFill>
                <a:latin typeface="Calibri" panose="020F0502020204030204" pitchFamily="34" charset="0"/>
                <a:ea typeface="Calibri" panose="020F0502020204030204" pitchFamily="34" charset="0"/>
                <a:cs typeface="Calibri" panose="020F0502020204030204" pitchFamily="34" charset="0"/>
              </a:rPr>
              <a:t>mềm</a:t>
            </a:r>
            <a:endParaRPr lang="en-US" altLang="zh-CN" sz="4000" b="1" dirty="0">
              <a:solidFill>
                <a:srgbClr val="030000"/>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sz="4000" b="1" dirty="0" err="1">
                <a:solidFill>
                  <a:srgbClr val="030000"/>
                </a:solidFill>
                <a:latin typeface="Calibri" panose="020F0502020204030204" pitchFamily="34" charset="0"/>
                <a:ea typeface="Calibri" panose="020F0502020204030204" pitchFamily="34" charset="0"/>
                <a:cs typeface="Calibri" panose="020F0502020204030204" pitchFamily="34" charset="0"/>
              </a:rPr>
              <a:t>Quản</a:t>
            </a:r>
            <a:r>
              <a:rPr lang="en-US" altLang="zh-CN" sz="4000" b="1" dirty="0">
                <a:solidFill>
                  <a:srgbClr val="030000"/>
                </a:solidFill>
                <a:latin typeface="Calibri" panose="020F0502020204030204" pitchFamily="34" charset="0"/>
                <a:ea typeface="Calibri" panose="020F0502020204030204" pitchFamily="34" charset="0"/>
                <a:cs typeface="Calibri" panose="020F0502020204030204" pitchFamily="34" charset="0"/>
              </a:rPr>
              <a:t> </a:t>
            </a:r>
            <a:r>
              <a:rPr lang="en-US" altLang="zh-CN" sz="4000" b="1" dirty="0" err="1">
                <a:solidFill>
                  <a:srgbClr val="030000"/>
                </a:solidFill>
                <a:latin typeface="Calibri" panose="020F0502020204030204" pitchFamily="34" charset="0"/>
                <a:ea typeface="Calibri" panose="020F0502020204030204" pitchFamily="34" charset="0"/>
                <a:cs typeface="Calibri" panose="020F0502020204030204" pitchFamily="34" charset="0"/>
              </a:rPr>
              <a:t>lý</a:t>
            </a:r>
            <a:r>
              <a:rPr lang="en-US" altLang="zh-CN" sz="4000" b="1" dirty="0">
                <a:solidFill>
                  <a:srgbClr val="030000"/>
                </a:solidFill>
                <a:latin typeface="Calibri" panose="020F0502020204030204" pitchFamily="34" charset="0"/>
                <a:ea typeface="Calibri" panose="020F0502020204030204" pitchFamily="34" charset="0"/>
                <a:cs typeface="Calibri" panose="020F0502020204030204" pitchFamily="34" charset="0"/>
              </a:rPr>
              <a:t> </a:t>
            </a:r>
            <a:r>
              <a:rPr lang="en-US" altLang="zh-CN" sz="4000" b="1" dirty="0" err="1">
                <a:solidFill>
                  <a:srgbClr val="030000"/>
                </a:solidFill>
                <a:latin typeface="Calibri" panose="020F0502020204030204" pitchFamily="34" charset="0"/>
                <a:ea typeface="Calibri" panose="020F0502020204030204" pitchFamily="34" charset="0"/>
                <a:cs typeface="Calibri" panose="020F0502020204030204" pitchFamily="34" charset="0"/>
              </a:rPr>
              <a:t>nghiên</a:t>
            </a:r>
            <a:r>
              <a:rPr lang="en-US" altLang="zh-CN" sz="4000" b="1" dirty="0">
                <a:solidFill>
                  <a:srgbClr val="030000"/>
                </a:solidFill>
                <a:latin typeface="Calibri" panose="020F0502020204030204" pitchFamily="34" charset="0"/>
                <a:ea typeface="Calibri" panose="020F0502020204030204" pitchFamily="34" charset="0"/>
                <a:cs typeface="Calibri" panose="020F0502020204030204" pitchFamily="34" charset="0"/>
              </a:rPr>
              <a:t> </a:t>
            </a:r>
            <a:r>
              <a:rPr lang="en-US" altLang="zh-CN" sz="4000" b="1" dirty="0" err="1">
                <a:solidFill>
                  <a:srgbClr val="030000"/>
                </a:solidFill>
                <a:latin typeface="Calibri" panose="020F0502020204030204" pitchFamily="34" charset="0"/>
                <a:ea typeface="Calibri" panose="020F0502020204030204" pitchFamily="34" charset="0"/>
                <a:cs typeface="Calibri" panose="020F0502020204030204" pitchFamily="34" charset="0"/>
              </a:rPr>
              <a:t>cứu</a:t>
            </a:r>
            <a:r>
              <a:rPr lang="en-US" altLang="zh-CN" sz="4000" b="1" dirty="0">
                <a:solidFill>
                  <a:srgbClr val="030000"/>
                </a:solidFill>
                <a:latin typeface="Calibri" panose="020F0502020204030204" pitchFamily="34" charset="0"/>
                <a:ea typeface="Calibri" panose="020F0502020204030204" pitchFamily="34" charset="0"/>
                <a:cs typeface="Calibri" panose="020F0502020204030204" pitchFamily="34" charset="0"/>
              </a:rPr>
              <a:t> khoa </a:t>
            </a:r>
            <a:r>
              <a:rPr lang="en-US" altLang="zh-CN" sz="4000" b="1" dirty="0" err="1">
                <a:solidFill>
                  <a:srgbClr val="030000"/>
                </a:solidFill>
                <a:latin typeface="Calibri" panose="020F0502020204030204" pitchFamily="34" charset="0"/>
                <a:ea typeface="Calibri" panose="020F0502020204030204" pitchFamily="34" charset="0"/>
                <a:cs typeface="Calibri" panose="020F0502020204030204" pitchFamily="34" charset="0"/>
              </a:rPr>
              <a:t>học</a:t>
            </a:r>
            <a:endParaRPr lang="en-US" altLang="zh-CN" sz="4000" b="1" dirty="0">
              <a:solidFill>
                <a:srgbClr val="030000"/>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图片 7"/>
          <p:cNvPicPr>
            <a:picLocks noChangeAspect="1"/>
          </p:cNvPicPr>
          <p:nvPr/>
        </p:nvPicPr>
        <p:blipFill rotWithShape="1">
          <a:blip r:embed="rId2"/>
          <a:srcRect l="54783"/>
          <a:stretch>
            <a:fillRect/>
          </a:stretch>
        </p:blipFill>
        <p:spPr>
          <a:xfrm rot="5400000" flipH="1">
            <a:off x="9359739" y="-280530"/>
            <a:ext cx="2355628" cy="3273334"/>
          </a:xfrm>
          <a:prstGeom prst="rect">
            <a:avLst/>
          </a:prstGeom>
        </p:spPr>
      </p:pic>
      <p:pic>
        <p:nvPicPr>
          <p:cNvPr id="9" name="图片 8"/>
          <p:cNvPicPr>
            <a:picLocks noChangeAspect="1"/>
          </p:cNvPicPr>
          <p:nvPr/>
        </p:nvPicPr>
        <p:blipFill>
          <a:blip r:embed="rId3"/>
          <a:stretch>
            <a:fillRect/>
          </a:stretch>
        </p:blipFill>
        <p:spPr>
          <a:xfrm>
            <a:off x="3337627" y="1571307"/>
            <a:ext cx="5550547" cy="126000"/>
          </a:xfrm>
          <a:prstGeom prst="rect">
            <a:avLst/>
          </a:prstGeom>
        </p:spPr>
      </p:pic>
      <p:sp>
        <p:nvSpPr>
          <p:cNvPr id="12" name="矩形 11"/>
          <p:cNvSpPr/>
          <p:nvPr/>
        </p:nvSpPr>
        <p:spPr>
          <a:xfrm>
            <a:off x="2431169" y="-1799479"/>
            <a:ext cx="1182674" cy="1273318"/>
          </a:xfrm>
          <a:prstGeom prst="rect">
            <a:avLst/>
          </a:prstGeom>
          <a:solidFill>
            <a:srgbClr val="90C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panose="020F0502020204030204" pitchFamily="34" charset="0"/>
            </a:endParaRPr>
          </a:p>
        </p:txBody>
      </p:sp>
      <p:sp>
        <p:nvSpPr>
          <p:cNvPr id="13" name="矩形 12"/>
          <p:cNvSpPr/>
          <p:nvPr/>
        </p:nvSpPr>
        <p:spPr>
          <a:xfrm>
            <a:off x="3613843" y="-1799479"/>
            <a:ext cx="1182674" cy="1273318"/>
          </a:xfrm>
          <a:prstGeom prst="rect">
            <a:avLst/>
          </a:prstGeom>
          <a:solidFill>
            <a:srgbClr val="F3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panose="020F0502020204030204" pitchFamily="34" charset="0"/>
            </a:endParaRPr>
          </a:p>
        </p:txBody>
      </p:sp>
      <p:sp>
        <p:nvSpPr>
          <p:cNvPr id="10" name="Freeform 181"/>
          <p:cNvSpPr/>
          <p:nvPr/>
        </p:nvSpPr>
        <p:spPr bwMode="auto">
          <a:xfrm>
            <a:off x="1074748" y="3283864"/>
            <a:ext cx="2013813" cy="1153662"/>
          </a:xfrm>
          <a:custGeom>
            <a:avLst/>
            <a:gdLst>
              <a:gd name="T0" fmla="*/ 0 w 988"/>
              <a:gd name="T1" fmla="*/ 566 h 566"/>
              <a:gd name="T2" fmla="*/ 494 w 988"/>
              <a:gd name="T3" fmla="*/ 0 h 566"/>
              <a:gd name="T4" fmla="*/ 988 w 988"/>
              <a:gd name="T5" fmla="*/ 566 h 566"/>
              <a:gd name="T6" fmla="*/ 0 w 988"/>
              <a:gd name="T7" fmla="*/ 566 h 566"/>
            </a:gdLst>
            <a:ahLst/>
            <a:cxnLst>
              <a:cxn ang="0">
                <a:pos x="T0" y="T1"/>
              </a:cxn>
              <a:cxn ang="0">
                <a:pos x="T2" y="T3"/>
              </a:cxn>
              <a:cxn ang="0">
                <a:pos x="T4" y="T5"/>
              </a:cxn>
              <a:cxn ang="0">
                <a:pos x="T6" y="T7"/>
              </a:cxn>
            </a:cxnLst>
            <a:rect l="0" t="0" r="r" b="b"/>
            <a:pathLst>
              <a:path w="988" h="566">
                <a:moveTo>
                  <a:pt x="0" y="566"/>
                </a:moveTo>
                <a:lnTo>
                  <a:pt x="494" y="0"/>
                </a:lnTo>
                <a:lnTo>
                  <a:pt x="988" y="566"/>
                </a:lnTo>
                <a:lnTo>
                  <a:pt x="0" y="566"/>
                </a:lnTo>
                <a:close/>
              </a:path>
            </a:pathLst>
          </a:custGeom>
          <a:solidFill>
            <a:srgbClr val="90C9D5"/>
          </a:solidFill>
          <a:ln w="25400">
            <a:solidFill>
              <a:schemeClr val="tx1">
                <a:lumMod val="85000"/>
                <a:lumOff val="15000"/>
              </a:schemeClr>
            </a:solid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sp>
        <p:nvSpPr>
          <p:cNvPr id="11" name="Freeform 182"/>
          <p:cNvSpPr/>
          <p:nvPr/>
        </p:nvSpPr>
        <p:spPr bwMode="auto">
          <a:xfrm>
            <a:off x="3088561" y="4437525"/>
            <a:ext cx="2015852" cy="1157739"/>
          </a:xfrm>
          <a:custGeom>
            <a:avLst/>
            <a:gdLst>
              <a:gd name="T0" fmla="*/ 0 w 989"/>
              <a:gd name="T1" fmla="*/ 0 h 568"/>
              <a:gd name="T2" fmla="*/ 495 w 989"/>
              <a:gd name="T3" fmla="*/ 568 h 568"/>
              <a:gd name="T4" fmla="*/ 989 w 989"/>
              <a:gd name="T5" fmla="*/ 0 h 568"/>
              <a:gd name="T6" fmla="*/ 0 w 989"/>
              <a:gd name="T7" fmla="*/ 0 h 568"/>
            </a:gdLst>
            <a:ahLst/>
            <a:cxnLst>
              <a:cxn ang="0">
                <a:pos x="T0" y="T1"/>
              </a:cxn>
              <a:cxn ang="0">
                <a:pos x="T2" y="T3"/>
              </a:cxn>
              <a:cxn ang="0">
                <a:pos x="T4" y="T5"/>
              </a:cxn>
              <a:cxn ang="0">
                <a:pos x="T6" y="T7"/>
              </a:cxn>
            </a:cxnLst>
            <a:rect l="0" t="0" r="r" b="b"/>
            <a:pathLst>
              <a:path w="989" h="568">
                <a:moveTo>
                  <a:pt x="0" y="0"/>
                </a:moveTo>
                <a:lnTo>
                  <a:pt x="495" y="568"/>
                </a:lnTo>
                <a:lnTo>
                  <a:pt x="989" y="0"/>
                </a:lnTo>
                <a:lnTo>
                  <a:pt x="0" y="0"/>
                </a:lnTo>
                <a:close/>
              </a:path>
            </a:pathLst>
          </a:custGeom>
          <a:solidFill>
            <a:srgbClr val="F3C900"/>
          </a:solidFill>
          <a:ln w="25400">
            <a:solidFill>
              <a:schemeClr val="tx1">
                <a:lumMod val="85000"/>
                <a:lumOff val="15000"/>
              </a:schemeClr>
            </a:solid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sp>
        <p:nvSpPr>
          <p:cNvPr id="14" name="Freeform 183"/>
          <p:cNvSpPr/>
          <p:nvPr/>
        </p:nvSpPr>
        <p:spPr bwMode="auto">
          <a:xfrm>
            <a:off x="5104414" y="3283864"/>
            <a:ext cx="2013813" cy="1153662"/>
          </a:xfrm>
          <a:custGeom>
            <a:avLst/>
            <a:gdLst>
              <a:gd name="T0" fmla="*/ 0 w 988"/>
              <a:gd name="T1" fmla="*/ 566 h 566"/>
              <a:gd name="T2" fmla="*/ 494 w 988"/>
              <a:gd name="T3" fmla="*/ 0 h 566"/>
              <a:gd name="T4" fmla="*/ 988 w 988"/>
              <a:gd name="T5" fmla="*/ 566 h 566"/>
              <a:gd name="T6" fmla="*/ 0 w 988"/>
              <a:gd name="T7" fmla="*/ 566 h 566"/>
            </a:gdLst>
            <a:ahLst/>
            <a:cxnLst>
              <a:cxn ang="0">
                <a:pos x="T0" y="T1"/>
              </a:cxn>
              <a:cxn ang="0">
                <a:pos x="T2" y="T3"/>
              </a:cxn>
              <a:cxn ang="0">
                <a:pos x="T4" y="T5"/>
              </a:cxn>
              <a:cxn ang="0">
                <a:pos x="T6" y="T7"/>
              </a:cxn>
            </a:cxnLst>
            <a:rect l="0" t="0" r="r" b="b"/>
            <a:pathLst>
              <a:path w="988" h="566">
                <a:moveTo>
                  <a:pt x="0" y="566"/>
                </a:moveTo>
                <a:lnTo>
                  <a:pt x="494" y="0"/>
                </a:lnTo>
                <a:lnTo>
                  <a:pt x="988" y="566"/>
                </a:lnTo>
                <a:lnTo>
                  <a:pt x="0" y="566"/>
                </a:lnTo>
                <a:close/>
              </a:path>
            </a:pathLst>
          </a:custGeom>
          <a:solidFill>
            <a:srgbClr val="90C9D5"/>
          </a:solidFill>
          <a:ln w="25400">
            <a:solidFill>
              <a:schemeClr val="tx1">
                <a:lumMod val="85000"/>
                <a:lumOff val="15000"/>
              </a:schemeClr>
            </a:solid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sp>
        <p:nvSpPr>
          <p:cNvPr id="15" name="Freeform 184"/>
          <p:cNvSpPr/>
          <p:nvPr/>
        </p:nvSpPr>
        <p:spPr bwMode="auto">
          <a:xfrm>
            <a:off x="7118227" y="4437525"/>
            <a:ext cx="2015852" cy="1157739"/>
          </a:xfrm>
          <a:custGeom>
            <a:avLst/>
            <a:gdLst>
              <a:gd name="T0" fmla="*/ 0 w 989"/>
              <a:gd name="T1" fmla="*/ 0 h 568"/>
              <a:gd name="T2" fmla="*/ 494 w 989"/>
              <a:gd name="T3" fmla="*/ 568 h 568"/>
              <a:gd name="T4" fmla="*/ 989 w 989"/>
              <a:gd name="T5" fmla="*/ 0 h 568"/>
              <a:gd name="T6" fmla="*/ 0 w 989"/>
              <a:gd name="T7" fmla="*/ 0 h 568"/>
            </a:gdLst>
            <a:ahLst/>
            <a:cxnLst>
              <a:cxn ang="0">
                <a:pos x="T0" y="T1"/>
              </a:cxn>
              <a:cxn ang="0">
                <a:pos x="T2" y="T3"/>
              </a:cxn>
              <a:cxn ang="0">
                <a:pos x="T4" y="T5"/>
              </a:cxn>
              <a:cxn ang="0">
                <a:pos x="T6" y="T7"/>
              </a:cxn>
            </a:cxnLst>
            <a:rect l="0" t="0" r="r" b="b"/>
            <a:pathLst>
              <a:path w="989" h="568">
                <a:moveTo>
                  <a:pt x="0" y="0"/>
                </a:moveTo>
                <a:lnTo>
                  <a:pt x="494" y="568"/>
                </a:lnTo>
                <a:lnTo>
                  <a:pt x="989" y="0"/>
                </a:lnTo>
                <a:lnTo>
                  <a:pt x="0" y="0"/>
                </a:lnTo>
                <a:close/>
              </a:path>
            </a:pathLst>
          </a:custGeom>
          <a:solidFill>
            <a:srgbClr val="F3C900"/>
          </a:solidFill>
          <a:ln w="25400">
            <a:solidFill>
              <a:schemeClr val="tx1">
                <a:lumMod val="85000"/>
                <a:lumOff val="15000"/>
              </a:schemeClr>
            </a:solid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sp>
        <p:nvSpPr>
          <p:cNvPr id="16" name="Freeform 185"/>
          <p:cNvSpPr/>
          <p:nvPr/>
        </p:nvSpPr>
        <p:spPr bwMode="auto">
          <a:xfrm>
            <a:off x="9134079" y="3283864"/>
            <a:ext cx="2013813" cy="1153662"/>
          </a:xfrm>
          <a:custGeom>
            <a:avLst/>
            <a:gdLst>
              <a:gd name="T0" fmla="*/ 0 w 988"/>
              <a:gd name="T1" fmla="*/ 566 h 566"/>
              <a:gd name="T2" fmla="*/ 494 w 988"/>
              <a:gd name="T3" fmla="*/ 0 h 566"/>
              <a:gd name="T4" fmla="*/ 988 w 988"/>
              <a:gd name="T5" fmla="*/ 566 h 566"/>
              <a:gd name="T6" fmla="*/ 0 w 988"/>
              <a:gd name="T7" fmla="*/ 566 h 566"/>
            </a:gdLst>
            <a:ahLst/>
            <a:cxnLst>
              <a:cxn ang="0">
                <a:pos x="T0" y="T1"/>
              </a:cxn>
              <a:cxn ang="0">
                <a:pos x="T2" y="T3"/>
              </a:cxn>
              <a:cxn ang="0">
                <a:pos x="T4" y="T5"/>
              </a:cxn>
              <a:cxn ang="0">
                <a:pos x="T6" y="T7"/>
              </a:cxn>
            </a:cxnLst>
            <a:rect l="0" t="0" r="r" b="b"/>
            <a:pathLst>
              <a:path w="988" h="566">
                <a:moveTo>
                  <a:pt x="0" y="566"/>
                </a:moveTo>
                <a:lnTo>
                  <a:pt x="494" y="0"/>
                </a:lnTo>
                <a:lnTo>
                  <a:pt x="988" y="566"/>
                </a:lnTo>
                <a:lnTo>
                  <a:pt x="0" y="566"/>
                </a:lnTo>
                <a:close/>
              </a:path>
            </a:pathLst>
          </a:custGeom>
          <a:solidFill>
            <a:srgbClr val="90C9D5"/>
          </a:solidFill>
          <a:ln w="25400">
            <a:solidFill>
              <a:schemeClr val="tx1">
                <a:lumMod val="85000"/>
                <a:lumOff val="15000"/>
              </a:schemeClr>
            </a:solid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sp>
        <p:nvSpPr>
          <p:cNvPr id="17" name="Freeform 186"/>
          <p:cNvSpPr>
            <a:spLocks noEditPoints="1"/>
          </p:cNvSpPr>
          <p:nvPr/>
        </p:nvSpPr>
        <p:spPr bwMode="auto">
          <a:xfrm>
            <a:off x="1981470" y="438005"/>
            <a:ext cx="342430" cy="497339"/>
          </a:xfrm>
          <a:custGeom>
            <a:avLst/>
            <a:gdLst>
              <a:gd name="T0" fmla="*/ 22 w 84"/>
              <a:gd name="T1" fmla="*/ 94 h 122"/>
              <a:gd name="T2" fmla="*/ 23 w 84"/>
              <a:gd name="T3" fmla="*/ 100 h 122"/>
              <a:gd name="T4" fmla="*/ 42 w 84"/>
              <a:gd name="T5" fmla="*/ 104 h 122"/>
              <a:gd name="T6" fmla="*/ 60 w 84"/>
              <a:gd name="T7" fmla="*/ 100 h 122"/>
              <a:gd name="T8" fmla="*/ 61 w 84"/>
              <a:gd name="T9" fmla="*/ 94 h 122"/>
              <a:gd name="T10" fmla="*/ 42 w 84"/>
              <a:gd name="T11" fmla="*/ 98 h 122"/>
              <a:gd name="T12" fmla="*/ 22 w 84"/>
              <a:gd name="T13" fmla="*/ 94 h 122"/>
              <a:gd name="T14" fmla="*/ 24 w 84"/>
              <a:gd name="T15" fmla="*/ 106 h 122"/>
              <a:gd name="T16" fmla="*/ 25 w 84"/>
              <a:gd name="T17" fmla="*/ 112 h 122"/>
              <a:gd name="T18" fmla="*/ 31 w 84"/>
              <a:gd name="T19" fmla="*/ 116 h 122"/>
              <a:gd name="T20" fmla="*/ 31 w 84"/>
              <a:gd name="T21" fmla="*/ 119 h 122"/>
              <a:gd name="T22" fmla="*/ 42 w 84"/>
              <a:gd name="T23" fmla="*/ 122 h 122"/>
              <a:gd name="T24" fmla="*/ 52 w 84"/>
              <a:gd name="T25" fmla="*/ 119 h 122"/>
              <a:gd name="T26" fmla="*/ 53 w 84"/>
              <a:gd name="T27" fmla="*/ 116 h 122"/>
              <a:gd name="T28" fmla="*/ 59 w 84"/>
              <a:gd name="T29" fmla="*/ 112 h 122"/>
              <a:gd name="T30" fmla="*/ 59 w 84"/>
              <a:gd name="T31" fmla="*/ 106 h 122"/>
              <a:gd name="T32" fmla="*/ 42 w 84"/>
              <a:gd name="T33" fmla="*/ 109 h 122"/>
              <a:gd name="T34" fmla="*/ 24 w 84"/>
              <a:gd name="T35" fmla="*/ 106 h 122"/>
              <a:gd name="T36" fmla="*/ 42 w 84"/>
              <a:gd name="T37" fmla="*/ 0 h 122"/>
              <a:gd name="T38" fmla="*/ 0 w 84"/>
              <a:gd name="T39" fmla="*/ 42 h 122"/>
              <a:gd name="T40" fmla="*/ 20 w 84"/>
              <a:gd name="T41" fmla="*/ 78 h 122"/>
              <a:gd name="T42" fmla="*/ 22 w 84"/>
              <a:gd name="T43" fmla="*/ 89 h 122"/>
              <a:gd name="T44" fmla="*/ 42 w 84"/>
              <a:gd name="T45" fmla="*/ 93 h 122"/>
              <a:gd name="T46" fmla="*/ 62 w 84"/>
              <a:gd name="T47" fmla="*/ 89 h 122"/>
              <a:gd name="T48" fmla="*/ 63 w 84"/>
              <a:gd name="T49" fmla="*/ 78 h 122"/>
              <a:gd name="T50" fmla="*/ 84 w 84"/>
              <a:gd name="T51" fmla="*/ 42 h 122"/>
              <a:gd name="T52" fmla="*/ 42 w 84"/>
              <a:gd name="T53" fmla="*/ 0 h 122"/>
              <a:gd name="T54" fmla="*/ 57 w 84"/>
              <a:gd name="T55" fmla="*/ 73 h 122"/>
              <a:gd name="T56" fmla="*/ 56 w 84"/>
              <a:gd name="T57" fmla="*/ 83 h 122"/>
              <a:gd name="T58" fmla="*/ 42 w 84"/>
              <a:gd name="T59" fmla="*/ 85 h 122"/>
              <a:gd name="T60" fmla="*/ 27 w 84"/>
              <a:gd name="T61" fmla="*/ 83 h 122"/>
              <a:gd name="T62" fmla="*/ 26 w 84"/>
              <a:gd name="T63" fmla="*/ 73 h 122"/>
              <a:gd name="T64" fmla="*/ 7 w 84"/>
              <a:gd name="T65" fmla="*/ 42 h 122"/>
              <a:gd name="T66" fmla="*/ 42 w 84"/>
              <a:gd name="T67" fmla="*/ 8 h 122"/>
              <a:gd name="T68" fmla="*/ 76 w 84"/>
              <a:gd name="T69" fmla="*/ 42 h 122"/>
              <a:gd name="T70" fmla="*/ 57 w 84"/>
              <a:gd name="T71" fmla="*/ 73 h 122"/>
              <a:gd name="T72" fmla="*/ 42 w 84"/>
              <a:gd name="T73" fmla="*/ 18 h 122"/>
              <a:gd name="T74" fmla="*/ 44 w 84"/>
              <a:gd name="T75" fmla="*/ 15 h 122"/>
              <a:gd name="T76" fmla="*/ 42 w 84"/>
              <a:gd name="T77" fmla="*/ 13 h 122"/>
              <a:gd name="T78" fmla="*/ 13 w 84"/>
              <a:gd name="T79" fmla="*/ 42 h 122"/>
              <a:gd name="T80" fmla="*/ 15 w 84"/>
              <a:gd name="T81" fmla="*/ 44 h 122"/>
              <a:gd name="T82" fmla="*/ 17 w 84"/>
              <a:gd name="T83" fmla="*/ 42 h 122"/>
              <a:gd name="T84" fmla="*/ 42 w 84"/>
              <a:gd name="T85" fmla="*/ 18 h 122"/>
              <a:gd name="T86" fmla="*/ 51 w 84"/>
              <a:gd name="T87" fmla="*/ 58 h 122"/>
              <a:gd name="T88" fmla="*/ 42 w 84"/>
              <a:gd name="T89" fmla="*/ 41 h 122"/>
              <a:gd name="T90" fmla="*/ 32 w 84"/>
              <a:gd name="T91" fmla="*/ 58 h 122"/>
              <a:gd name="T92" fmla="*/ 28 w 84"/>
              <a:gd name="T93" fmla="*/ 49 h 122"/>
              <a:gd name="T94" fmla="*/ 22 w 84"/>
              <a:gd name="T95" fmla="*/ 52 h 122"/>
              <a:gd name="T96" fmla="*/ 32 w 84"/>
              <a:gd name="T97" fmla="*/ 72 h 122"/>
              <a:gd name="T98" fmla="*/ 42 w 84"/>
              <a:gd name="T99" fmla="*/ 55 h 122"/>
              <a:gd name="T100" fmla="*/ 51 w 84"/>
              <a:gd name="T101" fmla="*/ 72 h 122"/>
              <a:gd name="T102" fmla="*/ 61 w 84"/>
              <a:gd name="T103" fmla="*/ 52 h 122"/>
              <a:gd name="T104" fmla="*/ 55 w 84"/>
              <a:gd name="T105" fmla="*/ 49 h 122"/>
              <a:gd name="T106" fmla="*/ 51 w 84"/>
              <a:gd name="T107" fmla="*/ 5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 h="122">
                <a:moveTo>
                  <a:pt x="22" y="94"/>
                </a:moveTo>
                <a:cubicBezTo>
                  <a:pt x="23" y="100"/>
                  <a:pt x="23" y="100"/>
                  <a:pt x="23" y="100"/>
                </a:cubicBezTo>
                <a:cubicBezTo>
                  <a:pt x="29" y="103"/>
                  <a:pt x="35" y="104"/>
                  <a:pt x="42" y="104"/>
                </a:cubicBezTo>
                <a:cubicBezTo>
                  <a:pt x="48" y="104"/>
                  <a:pt x="55" y="103"/>
                  <a:pt x="60" y="100"/>
                </a:cubicBezTo>
                <a:cubicBezTo>
                  <a:pt x="61" y="94"/>
                  <a:pt x="61" y="94"/>
                  <a:pt x="61" y="94"/>
                </a:cubicBezTo>
                <a:cubicBezTo>
                  <a:pt x="55" y="96"/>
                  <a:pt x="49" y="98"/>
                  <a:pt x="42" y="98"/>
                </a:cubicBezTo>
                <a:cubicBezTo>
                  <a:pt x="35" y="98"/>
                  <a:pt x="28" y="96"/>
                  <a:pt x="22" y="94"/>
                </a:cubicBezTo>
                <a:close/>
                <a:moveTo>
                  <a:pt x="24" y="106"/>
                </a:moveTo>
                <a:cubicBezTo>
                  <a:pt x="25" y="112"/>
                  <a:pt x="25" y="112"/>
                  <a:pt x="25" y="112"/>
                </a:cubicBezTo>
                <a:cubicBezTo>
                  <a:pt x="25" y="112"/>
                  <a:pt x="26" y="114"/>
                  <a:pt x="31" y="116"/>
                </a:cubicBezTo>
                <a:cubicBezTo>
                  <a:pt x="31" y="119"/>
                  <a:pt x="31" y="119"/>
                  <a:pt x="31" y="119"/>
                </a:cubicBezTo>
                <a:cubicBezTo>
                  <a:pt x="31" y="119"/>
                  <a:pt x="33" y="122"/>
                  <a:pt x="42" y="122"/>
                </a:cubicBezTo>
                <a:cubicBezTo>
                  <a:pt x="50" y="122"/>
                  <a:pt x="52" y="119"/>
                  <a:pt x="52" y="119"/>
                </a:cubicBezTo>
                <a:cubicBezTo>
                  <a:pt x="53" y="116"/>
                  <a:pt x="53" y="116"/>
                  <a:pt x="53" y="116"/>
                </a:cubicBezTo>
                <a:cubicBezTo>
                  <a:pt x="57" y="114"/>
                  <a:pt x="59" y="112"/>
                  <a:pt x="59" y="112"/>
                </a:cubicBezTo>
                <a:cubicBezTo>
                  <a:pt x="59" y="106"/>
                  <a:pt x="59" y="106"/>
                  <a:pt x="59" y="106"/>
                </a:cubicBezTo>
                <a:cubicBezTo>
                  <a:pt x="54" y="108"/>
                  <a:pt x="48" y="109"/>
                  <a:pt x="42" y="109"/>
                </a:cubicBezTo>
                <a:cubicBezTo>
                  <a:pt x="35" y="109"/>
                  <a:pt x="29" y="108"/>
                  <a:pt x="24" y="106"/>
                </a:cubicBezTo>
                <a:close/>
                <a:moveTo>
                  <a:pt x="42" y="0"/>
                </a:moveTo>
                <a:cubicBezTo>
                  <a:pt x="19" y="0"/>
                  <a:pt x="0" y="19"/>
                  <a:pt x="0" y="42"/>
                </a:cubicBezTo>
                <a:cubicBezTo>
                  <a:pt x="0" y="57"/>
                  <a:pt x="8" y="71"/>
                  <a:pt x="20" y="78"/>
                </a:cubicBezTo>
                <a:cubicBezTo>
                  <a:pt x="22" y="89"/>
                  <a:pt x="22" y="89"/>
                  <a:pt x="22" y="89"/>
                </a:cubicBezTo>
                <a:cubicBezTo>
                  <a:pt x="27" y="91"/>
                  <a:pt x="34" y="93"/>
                  <a:pt x="42" y="93"/>
                </a:cubicBezTo>
                <a:cubicBezTo>
                  <a:pt x="49" y="93"/>
                  <a:pt x="56" y="91"/>
                  <a:pt x="62" y="89"/>
                </a:cubicBezTo>
                <a:cubicBezTo>
                  <a:pt x="63" y="78"/>
                  <a:pt x="63" y="78"/>
                  <a:pt x="63" y="78"/>
                </a:cubicBezTo>
                <a:cubicBezTo>
                  <a:pt x="75" y="71"/>
                  <a:pt x="84" y="57"/>
                  <a:pt x="84" y="42"/>
                </a:cubicBezTo>
                <a:cubicBezTo>
                  <a:pt x="84" y="19"/>
                  <a:pt x="65" y="0"/>
                  <a:pt x="42" y="0"/>
                </a:cubicBezTo>
                <a:close/>
                <a:moveTo>
                  <a:pt x="57" y="73"/>
                </a:moveTo>
                <a:cubicBezTo>
                  <a:pt x="56" y="83"/>
                  <a:pt x="56" y="83"/>
                  <a:pt x="56" y="83"/>
                </a:cubicBezTo>
                <a:cubicBezTo>
                  <a:pt x="56" y="83"/>
                  <a:pt x="52" y="85"/>
                  <a:pt x="42" y="85"/>
                </a:cubicBezTo>
                <a:cubicBezTo>
                  <a:pt x="31" y="85"/>
                  <a:pt x="27" y="83"/>
                  <a:pt x="27" y="83"/>
                </a:cubicBezTo>
                <a:cubicBezTo>
                  <a:pt x="26" y="73"/>
                  <a:pt x="26" y="73"/>
                  <a:pt x="26" y="73"/>
                </a:cubicBezTo>
                <a:cubicBezTo>
                  <a:pt x="15" y="67"/>
                  <a:pt x="7" y="56"/>
                  <a:pt x="7" y="42"/>
                </a:cubicBezTo>
                <a:cubicBezTo>
                  <a:pt x="7" y="23"/>
                  <a:pt x="23" y="8"/>
                  <a:pt x="42" y="8"/>
                </a:cubicBezTo>
                <a:cubicBezTo>
                  <a:pt x="61" y="8"/>
                  <a:pt x="76" y="23"/>
                  <a:pt x="76" y="42"/>
                </a:cubicBezTo>
                <a:cubicBezTo>
                  <a:pt x="76" y="56"/>
                  <a:pt x="68" y="67"/>
                  <a:pt x="57" y="73"/>
                </a:cubicBezTo>
                <a:close/>
                <a:moveTo>
                  <a:pt x="42" y="18"/>
                </a:moveTo>
                <a:cubicBezTo>
                  <a:pt x="43" y="18"/>
                  <a:pt x="44" y="17"/>
                  <a:pt x="44" y="15"/>
                </a:cubicBezTo>
                <a:cubicBezTo>
                  <a:pt x="44" y="14"/>
                  <a:pt x="43" y="13"/>
                  <a:pt x="42" y="13"/>
                </a:cubicBezTo>
                <a:cubicBezTo>
                  <a:pt x="26" y="13"/>
                  <a:pt x="13" y="26"/>
                  <a:pt x="13" y="42"/>
                </a:cubicBezTo>
                <a:cubicBezTo>
                  <a:pt x="13" y="43"/>
                  <a:pt x="14" y="44"/>
                  <a:pt x="15" y="44"/>
                </a:cubicBezTo>
                <a:cubicBezTo>
                  <a:pt x="16" y="44"/>
                  <a:pt x="17" y="43"/>
                  <a:pt x="17" y="42"/>
                </a:cubicBezTo>
                <a:cubicBezTo>
                  <a:pt x="17" y="29"/>
                  <a:pt x="28" y="18"/>
                  <a:pt x="42" y="18"/>
                </a:cubicBezTo>
                <a:close/>
                <a:moveTo>
                  <a:pt x="51" y="58"/>
                </a:moveTo>
                <a:cubicBezTo>
                  <a:pt x="42" y="41"/>
                  <a:pt x="42" y="41"/>
                  <a:pt x="42" y="41"/>
                </a:cubicBezTo>
                <a:cubicBezTo>
                  <a:pt x="32" y="58"/>
                  <a:pt x="32" y="58"/>
                  <a:pt x="32" y="58"/>
                </a:cubicBezTo>
                <a:cubicBezTo>
                  <a:pt x="28" y="49"/>
                  <a:pt x="28" y="49"/>
                  <a:pt x="28" y="49"/>
                </a:cubicBezTo>
                <a:cubicBezTo>
                  <a:pt x="22" y="52"/>
                  <a:pt x="22" y="52"/>
                  <a:pt x="22" y="52"/>
                </a:cubicBezTo>
                <a:cubicBezTo>
                  <a:pt x="32" y="72"/>
                  <a:pt x="32" y="72"/>
                  <a:pt x="32" y="72"/>
                </a:cubicBezTo>
                <a:cubicBezTo>
                  <a:pt x="42" y="55"/>
                  <a:pt x="42" y="55"/>
                  <a:pt x="42" y="55"/>
                </a:cubicBezTo>
                <a:cubicBezTo>
                  <a:pt x="51" y="72"/>
                  <a:pt x="51" y="72"/>
                  <a:pt x="51" y="72"/>
                </a:cubicBezTo>
                <a:cubicBezTo>
                  <a:pt x="61" y="52"/>
                  <a:pt x="61" y="52"/>
                  <a:pt x="61" y="52"/>
                </a:cubicBezTo>
                <a:cubicBezTo>
                  <a:pt x="55" y="49"/>
                  <a:pt x="55" y="49"/>
                  <a:pt x="55" y="49"/>
                </a:cubicBezTo>
                <a:lnTo>
                  <a:pt x="51" y="58"/>
                </a:ln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sp>
        <p:nvSpPr>
          <p:cNvPr id="18" name="Freeform 187"/>
          <p:cNvSpPr>
            <a:spLocks noEditPoints="1"/>
          </p:cNvSpPr>
          <p:nvPr/>
        </p:nvSpPr>
        <p:spPr bwMode="auto">
          <a:xfrm>
            <a:off x="4443364" y="6162546"/>
            <a:ext cx="468803" cy="399501"/>
          </a:xfrm>
          <a:custGeom>
            <a:avLst/>
            <a:gdLst>
              <a:gd name="T0" fmla="*/ 5 w 115"/>
              <a:gd name="T1" fmla="*/ 94 h 98"/>
              <a:gd name="T2" fmla="*/ 9 w 115"/>
              <a:gd name="T3" fmla="*/ 98 h 98"/>
              <a:gd name="T4" fmla="*/ 31 w 115"/>
              <a:gd name="T5" fmla="*/ 98 h 98"/>
              <a:gd name="T6" fmla="*/ 31 w 115"/>
              <a:gd name="T7" fmla="*/ 54 h 98"/>
              <a:gd name="T8" fmla="*/ 5 w 115"/>
              <a:gd name="T9" fmla="*/ 79 h 98"/>
              <a:gd name="T10" fmla="*/ 5 w 115"/>
              <a:gd name="T11" fmla="*/ 94 h 98"/>
              <a:gd name="T12" fmla="*/ 41 w 115"/>
              <a:gd name="T13" fmla="*/ 64 h 98"/>
              <a:gd name="T14" fmla="*/ 41 w 115"/>
              <a:gd name="T15" fmla="*/ 98 h 98"/>
              <a:gd name="T16" fmla="*/ 66 w 115"/>
              <a:gd name="T17" fmla="*/ 98 h 98"/>
              <a:gd name="T18" fmla="*/ 66 w 115"/>
              <a:gd name="T19" fmla="*/ 67 h 98"/>
              <a:gd name="T20" fmla="*/ 55 w 115"/>
              <a:gd name="T21" fmla="*/ 78 h 98"/>
              <a:gd name="T22" fmla="*/ 41 w 115"/>
              <a:gd name="T23" fmla="*/ 64 h 98"/>
              <a:gd name="T24" fmla="*/ 92 w 115"/>
              <a:gd name="T25" fmla="*/ 2 h 98"/>
              <a:gd name="T26" fmla="*/ 88 w 115"/>
              <a:gd name="T27" fmla="*/ 7 h 98"/>
              <a:gd name="T28" fmla="*/ 93 w 115"/>
              <a:gd name="T29" fmla="*/ 12 h 98"/>
              <a:gd name="T30" fmla="*/ 98 w 115"/>
              <a:gd name="T31" fmla="*/ 11 h 98"/>
              <a:gd name="T32" fmla="*/ 55 w 115"/>
              <a:gd name="T33" fmla="*/ 54 h 98"/>
              <a:gd name="T34" fmla="*/ 31 w 115"/>
              <a:gd name="T35" fmla="*/ 29 h 98"/>
              <a:gd name="T36" fmla="*/ 2 w 115"/>
              <a:gd name="T37" fmla="*/ 58 h 98"/>
              <a:gd name="T38" fmla="*/ 2 w 115"/>
              <a:gd name="T39" fmla="*/ 64 h 98"/>
              <a:gd name="T40" fmla="*/ 8 w 115"/>
              <a:gd name="T41" fmla="*/ 64 h 98"/>
              <a:gd name="T42" fmla="*/ 31 w 115"/>
              <a:gd name="T43" fmla="*/ 42 h 98"/>
              <a:gd name="T44" fmla="*/ 55 w 115"/>
              <a:gd name="T45" fmla="*/ 66 h 98"/>
              <a:gd name="T46" fmla="*/ 104 w 115"/>
              <a:gd name="T47" fmla="*/ 18 h 98"/>
              <a:gd name="T48" fmla="*/ 104 w 115"/>
              <a:gd name="T49" fmla="*/ 23 h 98"/>
              <a:gd name="T50" fmla="*/ 108 w 115"/>
              <a:gd name="T51" fmla="*/ 28 h 98"/>
              <a:gd name="T52" fmla="*/ 108 w 115"/>
              <a:gd name="T53" fmla="*/ 28 h 98"/>
              <a:gd name="T54" fmla="*/ 113 w 115"/>
              <a:gd name="T55" fmla="*/ 23 h 98"/>
              <a:gd name="T56" fmla="*/ 115 w 115"/>
              <a:gd name="T57" fmla="*/ 0 h 98"/>
              <a:gd name="T58" fmla="*/ 92 w 115"/>
              <a:gd name="T59" fmla="*/ 2 h 98"/>
              <a:gd name="T60" fmla="*/ 77 w 115"/>
              <a:gd name="T61" fmla="*/ 57 h 98"/>
              <a:gd name="T62" fmla="*/ 77 w 115"/>
              <a:gd name="T63" fmla="*/ 98 h 98"/>
              <a:gd name="T64" fmla="*/ 98 w 115"/>
              <a:gd name="T65" fmla="*/ 98 h 98"/>
              <a:gd name="T66" fmla="*/ 102 w 115"/>
              <a:gd name="T67" fmla="*/ 94 h 98"/>
              <a:gd name="T68" fmla="*/ 102 w 115"/>
              <a:gd name="T69" fmla="*/ 32 h 98"/>
              <a:gd name="T70" fmla="*/ 80 w 115"/>
              <a:gd name="T71" fmla="*/ 54 h 98"/>
              <a:gd name="T72" fmla="*/ 77 w 115"/>
              <a:gd name="T73" fmla="*/ 5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98">
                <a:moveTo>
                  <a:pt x="5" y="94"/>
                </a:moveTo>
                <a:cubicBezTo>
                  <a:pt x="5" y="96"/>
                  <a:pt x="7" y="98"/>
                  <a:pt x="9" y="98"/>
                </a:cubicBezTo>
                <a:cubicBezTo>
                  <a:pt x="31" y="98"/>
                  <a:pt x="31" y="98"/>
                  <a:pt x="31" y="98"/>
                </a:cubicBezTo>
                <a:cubicBezTo>
                  <a:pt x="31" y="54"/>
                  <a:pt x="31" y="54"/>
                  <a:pt x="31" y="54"/>
                </a:cubicBezTo>
                <a:cubicBezTo>
                  <a:pt x="5" y="79"/>
                  <a:pt x="5" y="79"/>
                  <a:pt x="5" y="79"/>
                </a:cubicBezTo>
                <a:lnTo>
                  <a:pt x="5" y="94"/>
                </a:lnTo>
                <a:close/>
                <a:moveTo>
                  <a:pt x="41" y="64"/>
                </a:moveTo>
                <a:cubicBezTo>
                  <a:pt x="41" y="98"/>
                  <a:pt x="41" y="98"/>
                  <a:pt x="41" y="98"/>
                </a:cubicBezTo>
                <a:cubicBezTo>
                  <a:pt x="66" y="98"/>
                  <a:pt x="66" y="98"/>
                  <a:pt x="66" y="98"/>
                </a:cubicBezTo>
                <a:cubicBezTo>
                  <a:pt x="66" y="67"/>
                  <a:pt x="66" y="67"/>
                  <a:pt x="66" y="67"/>
                </a:cubicBezTo>
                <a:cubicBezTo>
                  <a:pt x="55" y="78"/>
                  <a:pt x="55" y="78"/>
                  <a:pt x="55" y="78"/>
                </a:cubicBezTo>
                <a:lnTo>
                  <a:pt x="41" y="64"/>
                </a:lnTo>
                <a:close/>
                <a:moveTo>
                  <a:pt x="92" y="2"/>
                </a:moveTo>
                <a:cubicBezTo>
                  <a:pt x="89" y="3"/>
                  <a:pt x="88" y="5"/>
                  <a:pt x="88" y="7"/>
                </a:cubicBezTo>
                <a:cubicBezTo>
                  <a:pt x="88" y="10"/>
                  <a:pt x="90" y="12"/>
                  <a:pt x="93" y="12"/>
                </a:cubicBezTo>
                <a:cubicBezTo>
                  <a:pt x="98" y="11"/>
                  <a:pt x="98" y="11"/>
                  <a:pt x="98" y="11"/>
                </a:cubicBezTo>
                <a:cubicBezTo>
                  <a:pt x="55" y="54"/>
                  <a:pt x="55" y="54"/>
                  <a:pt x="55" y="54"/>
                </a:cubicBezTo>
                <a:cubicBezTo>
                  <a:pt x="31" y="29"/>
                  <a:pt x="31" y="29"/>
                  <a:pt x="31" y="29"/>
                </a:cubicBezTo>
                <a:cubicBezTo>
                  <a:pt x="2" y="58"/>
                  <a:pt x="2" y="58"/>
                  <a:pt x="2" y="58"/>
                </a:cubicBezTo>
                <a:cubicBezTo>
                  <a:pt x="0" y="59"/>
                  <a:pt x="0" y="62"/>
                  <a:pt x="2" y="64"/>
                </a:cubicBezTo>
                <a:cubicBezTo>
                  <a:pt x="4" y="66"/>
                  <a:pt x="6" y="66"/>
                  <a:pt x="8" y="64"/>
                </a:cubicBezTo>
                <a:cubicBezTo>
                  <a:pt x="31" y="42"/>
                  <a:pt x="31" y="42"/>
                  <a:pt x="31" y="42"/>
                </a:cubicBezTo>
                <a:cubicBezTo>
                  <a:pt x="55" y="66"/>
                  <a:pt x="55" y="66"/>
                  <a:pt x="55" y="66"/>
                </a:cubicBezTo>
                <a:cubicBezTo>
                  <a:pt x="104" y="18"/>
                  <a:pt x="104" y="18"/>
                  <a:pt x="104" y="18"/>
                </a:cubicBezTo>
                <a:cubicBezTo>
                  <a:pt x="104" y="23"/>
                  <a:pt x="104" y="23"/>
                  <a:pt x="104" y="23"/>
                </a:cubicBezTo>
                <a:cubicBezTo>
                  <a:pt x="104" y="25"/>
                  <a:pt x="105" y="27"/>
                  <a:pt x="108" y="28"/>
                </a:cubicBezTo>
                <a:cubicBezTo>
                  <a:pt x="108" y="28"/>
                  <a:pt x="108" y="28"/>
                  <a:pt x="108" y="28"/>
                </a:cubicBezTo>
                <a:cubicBezTo>
                  <a:pt x="111" y="28"/>
                  <a:pt x="113" y="26"/>
                  <a:pt x="113" y="23"/>
                </a:cubicBezTo>
                <a:cubicBezTo>
                  <a:pt x="115" y="0"/>
                  <a:pt x="115" y="0"/>
                  <a:pt x="115" y="0"/>
                </a:cubicBezTo>
                <a:lnTo>
                  <a:pt x="92" y="2"/>
                </a:lnTo>
                <a:close/>
                <a:moveTo>
                  <a:pt x="77" y="57"/>
                </a:moveTo>
                <a:cubicBezTo>
                  <a:pt x="77" y="98"/>
                  <a:pt x="77" y="98"/>
                  <a:pt x="77" y="98"/>
                </a:cubicBezTo>
                <a:cubicBezTo>
                  <a:pt x="98" y="98"/>
                  <a:pt x="98" y="98"/>
                  <a:pt x="98" y="98"/>
                </a:cubicBezTo>
                <a:cubicBezTo>
                  <a:pt x="100" y="98"/>
                  <a:pt x="102" y="96"/>
                  <a:pt x="102" y="94"/>
                </a:cubicBezTo>
                <a:cubicBezTo>
                  <a:pt x="102" y="32"/>
                  <a:pt x="102" y="32"/>
                  <a:pt x="102" y="32"/>
                </a:cubicBezTo>
                <a:cubicBezTo>
                  <a:pt x="80" y="54"/>
                  <a:pt x="80" y="54"/>
                  <a:pt x="80" y="54"/>
                </a:cubicBezTo>
                <a:lnTo>
                  <a:pt x="77" y="57"/>
                </a:ln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sp>
        <p:nvSpPr>
          <p:cNvPr id="19" name="Freeform 188"/>
          <p:cNvSpPr>
            <a:spLocks noEditPoints="1"/>
          </p:cNvSpPr>
          <p:nvPr/>
        </p:nvSpPr>
        <p:spPr bwMode="auto">
          <a:xfrm>
            <a:off x="1477841" y="2285715"/>
            <a:ext cx="370966" cy="468803"/>
          </a:xfrm>
          <a:custGeom>
            <a:avLst/>
            <a:gdLst>
              <a:gd name="T0" fmla="*/ 130 w 182"/>
              <a:gd name="T1" fmla="*/ 38 h 230"/>
              <a:gd name="T2" fmla="*/ 30 w 182"/>
              <a:gd name="T3" fmla="*/ 38 h 230"/>
              <a:gd name="T4" fmla="*/ 30 w 182"/>
              <a:gd name="T5" fmla="*/ 52 h 230"/>
              <a:gd name="T6" fmla="*/ 130 w 182"/>
              <a:gd name="T7" fmla="*/ 52 h 230"/>
              <a:gd name="T8" fmla="*/ 130 w 182"/>
              <a:gd name="T9" fmla="*/ 38 h 230"/>
              <a:gd name="T10" fmla="*/ 130 w 182"/>
              <a:gd name="T11" fmla="*/ 66 h 230"/>
              <a:gd name="T12" fmla="*/ 30 w 182"/>
              <a:gd name="T13" fmla="*/ 66 h 230"/>
              <a:gd name="T14" fmla="*/ 30 w 182"/>
              <a:gd name="T15" fmla="*/ 80 h 230"/>
              <a:gd name="T16" fmla="*/ 130 w 182"/>
              <a:gd name="T17" fmla="*/ 80 h 230"/>
              <a:gd name="T18" fmla="*/ 130 w 182"/>
              <a:gd name="T19" fmla="*/ 66 h 230"/>
              <a:gd name="T20" fmla="*/ 162 w 182"/>
              <a:gd name="T21" fmla="*/ 20 h 230"/>
              <a:gd name="T22" fmla="*/ 162 w 182"/>
              <a:gd name="T23" fmla="*/ 0 h 230"/>
              <a:gd name="T24" fmla="*/ 0 w 182"/>
              <a:gd name="T25" fmla="*/ 0 h 230"/>
              <a:gd name="T26" fmla="*/ 0 w 182"/>
              <a:gd name="T27" fmla="*/ 210 h 230"/>
              <a:gd name="T28" fmla="*/ 20 w 182"/>
              <a:gd name="T29" fmla="*/ 210 h 230"/>
              <a:gd name="T30" fmla="*/ 20 w 182"/>
              <a:gd name="T31" fmla="*/ 230 h 230"/>
              <a:gd name="T32" fmla="*/ 182 w 182"/>
              <a:gd name="T33" fmla="*/ 230 h 230"/>
              <a:gd name="T34" fmla="*/ 182 w 182"/>
              <a:gd name="T35" fmla="*/ 20 h 230"/>
              <a:gd name="T36" fmla="*/ 162 w 182"/>
              <a:gd name="T37" fmla="*/ 20 h 230"/>
              <a:gd name="T38" fmla="*/ 10 w 182"/>
              <a:gd name="T39" fmla="*/ 198 h 230"/>
              <a:gd name="T40" fmla="*/ 10 w 182"/>
              <a:gd name="T41" fmla="*/ 12 h 230"/>
              <a:gd name="T42" fmla="*/ 150 w 182"/>
              <a:gd name="T43" fmla="*/ 12 h 230"/>
              <a:gd name="T44" fmla="*/ 150 w 182"/>
              <a:gd name="T45" fmla="*/ 150 h 230"/>
              <a:gd name="T46" fmla="*/ 102 w 182"/>
              <a:gd name="T47" fmla="*/ 150 h 230"/>
              <a:gd name="T48" fmla="*/ 102 w 182"/>
              <a:gd name="T49" fmla="*/ 198 h 230"/>
              <a:gd name="T50" fmla="*/ 10 w 182"/>
              <a:gd name="T51" fmla="*/ 198 h 230"/>
              <a:gd name="T52" fmla="*/ 170 w 182"/>
              <a:gd name="T53" fmla="*/ 218 h 230"/>
              <a:gd name="T54" fmla="*/ 30 w 182"/>
              <a:gd name="T55" fmla="*/ 218 h 230"/>
              <a:gd name="T56" fmla="*/ 30 w 182"/>
              <a:gd name="T57" fmla="*/ 210 h 230"/>
              <a:gd name="T58" fmla="*/ 108 w 182"/>
              <a:gd name="T59" fmla="*/ 210 h 230"/>
              <a:gd name="T60" fmla="*/ 162 w 182"/>
              <a:gd name="T61" fmla="*/ 156 h 230"/>
              <a:gd name="T62" fmla="*/ 162 w 182"/>
              <a:gd name="T63" fmla="*/ 32 h 230"/>
              <a:gd name="T64" fmla="*/ 170 w 182"/>
              <a:gd name="T65" fmla="*/ 32 h 230"/>
              <a:gd name="T66" fmla="*/ 170 w 182"/>
              <a:gd name="T67" fmla="*/ 218 h 230"/>
              <a:gd name="T68" fmla="*/ 30 w 182"/>
              <a:gd name="T69" fmla="*/ 136 h 230"/>
              <a:gd name="T70" fmla="*/ 80 w 182"/>
              <a:gd name="T71" fmla="*/ 136 h 230"/>
              <a:gd name="T72" fmla="*/ 80 w 182"/>
              <a:gd name="T73" fmla="*/ 122 h 230"/>
              <a:gd name="T74" fmla="*/ 30 w 182"/>
              <a:gd name="T75" fmla="*/ 122 h 230"/>
              <a:gd name="T76" fmla="*/ 30 w 182"/>
              <a:gd name="T77" fmla="*/ 136 h 230"/>
              <a:gd name="T78" fmla="*/ 130 w 182"/>
              <a:gd name="T79" fmla="*/ 94 h 230"/>
              <a:gd name="T80" fmla="*/ 30 w 182"/>
              <a:gd name="T81" fmla="*/ 94 h 230"/>
              <a:gd name="T82" fmla="*/ 30 w 182"/>
              <a:gd name="T83" fmla="*/ 108 h 230"/>
              <a:gd name="T84" fmla="*/ 130 w 182"/>
              <a:gd name="T85" fmla="*/ 108 h 230"/>
              <a:gd name="T86" fmla="*/ 130 w 182"/>
              <a:gd name="T87" fmla="*/ 9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 h="230">
                <a:moveTo>
                  <a:pt x="130" y="38"/>
                </a:moveTo>
                <a:lnTo>
                  <a:pt x="30" y="38"/>
                </a:lnTo>
                <a:lnTo>
                  <a:pt x="30" y="52"/>
                </a:lnTo>
                <a:lnTo>
                  <a:pt x="130" y="52"/>
                </a:lnTo>
                <a:lnTo>
                  <a:pt x="130" y="38"/>
                </a:lnTo>
                <a:close/>
                <a:moveTo>
                  <a:pt x="130" y="66"/>
                </a:moveTo>
                <a:lnTo>
                  <a:pt x="30" y="66"/>
                </a:lnTo>
                <a:lnTo>
                  <a:pt x="30" y="80"/>
                </a:lnTo>
                <a:lnTo>
                  <a:pt x="130" y="80"/>
                </a:lnTo>
                <a:lnTo>
                  <a:pt x="130" y="66"/>
                </a:lnTo>
                <a:close/>
                <a:moveTo>
                  <a:pt x="162" y="20"/>
                </a:moveTo>
                <a:lnTo>
                  <a:pt x="162" y="0"/>
                </a:lnTo>
                <a:lnTo>
                  <a:pt x="0" y="0"/>
                </a:lnTo>
                <a:lnTo>
                  <a:pt x="0" y="210"/>
                </a:lnTo>
                <a:lnTo>
                  <a:pt x="20" y="210"/>
                </a:lnTo>
                <a:lnTo>
                  <a:pt x="20" y="230"/>
                </a:lnTo>
                <a:lnTo>
                  <a:pt x="182" y="230"/>
                </a:lnTo>
                <a:lnTo>
                  <a:pt x="182" y="20"/>
                </a:lnTo>
                <a:lnTo>
                  <a:pt x="162" y="20"/>
                </a:lnTo>
                <a:close/>
                <a:moveTo>
                  <a:pt x="10" y="198"/>
                </a:moveTo>
                <a:lnTo>
                  <a:pt x="10" y="12"/>
                </a:lnTo>
                <a:lnTo>
                  <a:pt x="150" y="12"/>
                </a:lnTo>
                <a:lnTo>
                  <a:pt x="150" y="150"/>
                </a:lnTo>
                <a:lnTo>
                  <a:pt x="102" y="150"/>
                </a:lnTo>
                <a:lnTo>
                  <a:pt x="102" y="198"/>
                </a:lnTo>
                <a:lnTo>
                  <a:pt x="10" y="198"/>
                </a:lnTo>
                <a:close/>
                <a:moveTo>
                  <a:pt x="170" y="218"/>
                </a:moveTo>
                <a:lnTo>
                  <a:pt x="30" y="218"/>
                </a:lnTo>
                <a:lnTo>
                  <a:pt x="30" y="210"/>
                </a:lnTo>
                <a:lnTo>
                  <a:pt x="108" y="210"/>
                </a:lnTo>
                <a:lnTo>
                  <a:pt x="162" y="156"/>
                </a:lnTo>
                <a:lnTo>
                  <a:pt x="162" y="32"/>
                </a:lnTo>
                <a:lnTo>
                  <a:pt x="170" y="32"/>
                </a:lnTo>
                <a:lnTo>
                  <a:pt x="170" y="218"/>
                </a:lnTo>
                <a:close/>
                <a:moveTo>
                  <a:pt x="30" y="136"/>
                </a:moveTo>
                <a:lnTo>
                  <a:pt x="80" y="136"/>
                </a:lnTo>
                <a:lnTo>
                  <a:pt x="80" y="122"/>
                </a:lnTo>
                <a:lnTo>
                  <a:pt x="30" y="122"/>
                </a:lnTo>
                <a:lnTo>
                  <a:pt x="30" y="136"/>
                </a:lnTo>
                <a:close/>
                <a:moveTo>
                  <a:pt x="130" y="94"/>
                </a:moveTo>
                <a:lnTo>
                  <a:pt x="30" y="94"/>
                </a:lnTo>
                <a:lnTo>
                  <a:pt x="30" y="108"/>
                </a:lnTo>
                <a:lnTo>
                  <a:pt x="130" y="108"/>
                </a:lnTo>
                <a:lnTo>
                  <a:pt x="130" y="94"/>
                </a:ln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sp>
        <p:nvSpPr>
          <p:cNvPr id="20" name="Freeform 189"/>
          <p:cNvSpPr>
            <a:spLocks noEditPoints="1"/>
          </p:cNvSpPr>
          <p:nvPr/>
        </p:nvSpPr>
        <p:spPr bwMode="auto">
          <a:xfrm>
            <a:off x="11082072" y="2867429"/>
            <a:ext cx="419884" cy="415808"/>
          </a:xfrm>
          <a:custGeom>
            <a:avLst/>
            <a:gdLst>
              <a:gd name="T0" fmla="*/ 36 w 103"/>
              <a:gd name="T1" fmla="*/ 61 h 102"/>
              <a:gd name="T2" fmla="*/ 67 w 103"/>
              <a:gd name="T3" fmla="*/ 61 h 102"/>
              <a:gd name="T4" fmla="*/ 74 w 103"/>
              <a:gd name="T5" fmla="*/ 57 h 102"/>
              <a:gd name="T6" fmla="*/ 29 w 103"/>
              <a:gd name="T7" fmla="*/ 57 h 102"/>
              <a:gd name="T8" fmla="*/ 36 w 103"/>
              <a:gd name="T9" fmla="*/ 61 h 102"/>
              <a:gd name="T10" fmla="*/ 50 w 103"/>
              <a:gd name="T11" fmla="*/ 71 h 102"/>
              <a:gd name="T12" fmla="*/ 52 w 103"/>
              <a:gd name="T13" fmla="*/ 71 h 102"/>
              <a:gd name="T14" fmla="*/ 59 w 103"/>
              <a:gd name="T15" fmla="*/ 66 h 102"/>
              <a:gd name="T16" fmla="*/ 43 w 103"/>
              <a:gd name="T17" fmla="*/ 66 h 102"/>
              <a:gd name="T18" fmla="*/ 50 w 103"/>
              <a:gd name="T19" fmla="*/ 71 h 102"/>
              <a:gd name="T20" fmla="*/ 21 w 103"/>
              <a:gd name="T21" fmla="*/ 51 h 102"/>
              <a:gd name="T22" fmla="*/ 22 w 103"/>
              <a:gd name="T23" fmla="*/ 52 h 102"/>
              <a:gd name="T24" fmla="*/ 81 w 103"/>
              <a:gd name="T25" fmla="*/ 52 h 102"/>
              <a:gd name="T26" fmla="*/ 82 w 103"/>
              <a:gd name="T27" fmla="*/ 51 h 102"/>
              <a:gd name="T28" fmla="*/ 82 w 103"/>
              <a:gd name="T29" fmla="*/ 47 h 102"/>
              <a:gd name="T30" fmla="*/ 21 w 103"/>
              <a:gd name="T31" fmla="*/ 47 h 102"/>
              <a:gd name="T32" fmla="*/ 21 w 103"/>
              <a:gd name="T33" fmla="*/ 51 h 102"/>
              <a:gd name="T34" fmla="*/ 100 w 103"/>
              <a:gd name="T35" fmla="*/ 32 h 102"/>
              <a:gd name="T36" fmla="*/ 55 w 103"/>
              <a:gd name="T37" fmla="*/ 2 h 102"/>
              <a:gd name="T38" fmla="*/ 48 w 103"/>
              <a:gd name="T39" fmla="*/ 2 h 102"/>
              <a:gd name="T40" fmla="*/ 3 w 103"/>
              <a:gd name="T41" fmla="*/ 32 h 102"/>
              <a:gd name="T42" fmla="*/ 0 w 103"/>
              <a:gd name="T43" fmla="*/ 38 h 102"/>
              <a:gd name="T44" fmla="*/ 0 w 103"/>
              <a:gd name="T45" fmla="*/ 96 h 102"/>
              <a:gd name="T46" fmla="*/ 6 w 103"/>
              <a:gd name="T47" fmla="*/ 102 h 102"/>
              <a:gd name="T48" fmla="*/ 96 w 103"/>
              <a:gd name="T49" fmla="*/ 102 h 102"/>
              <a:gd name="T50" fmla="*/ 103 w 103"/>
              <a:gd name="T51" fmla="*/ 96 h 102"/>
              <a:gd name="T52" fmla="*/ 103 w 103"/>
              <a:gd name="T53" fmla="*/ 38 h 102"/>
              <a:gd name="T54" fmla="*/ 100 w 103"/>
              <a:gd name="T55" fmla="*/ 32 h 102"/>
              <a:gd name="T56" fmla="*/ 96 w 103"/>
              <a:gd name="T57" fmla="*/ 47 h 102"/>
              <a:gd name="T58" fmla="*/ 51 w 103"/>
              <a:gd name="T59" fmla="*/ 77 h 102"/>
              <a:gd name="T60" fmla="*/ 6 w 103"/>
              <a:gd name="T61" fmla="*/ 47 h 102"/>
              <a:gd name="T62" fmla="*/ 6 w 103"/>
              <a:gd name="T63" fmla="*/ 41 h 102"/>
              <a:gd name="T64" fmla="*/ 10 w 103"/>
              <a:gd name="T65" fmla="*/ 37 h 102"/>
              <a:gd name="T66" fmla="*/ 93 w 103"/>
              <a:gd name="T67" fmla="*/ 37 h 102"/>
              <a:gd name="T68" fmla="*/ 96 w 103"/>
              <a:gd name="T69" fmla="*/ 41 h 102"/>
              <a:gd name="T70" fmla="*/ 96 w 103"/>
              <a:gd name="T71" fmla="*/ 4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02">
                <a:moveTo>
                  <a:pt x="36" y="61"/>
                </a:moveTo>
                <a:cubicBezTo>
                  <a:pt x="67" y="61"/>
                  <a:pt x="67" y="61"/>
                  <a:pt x="67" y="61"/>
                </a:cubicBezTo>
                <a:cubicBezTo>
                  <a:pt x="74" y="57"/>
                  <a:pt x="74" y="57"/>
                  <a:pt x="74" y="57"/>
                </a:cubicBezTo>
                <a:cubicBezTo>
                  <a:pt x="29" y="57"/>
                  <a:pt x="29" y="57"/>
                  <a:pt x="29" y="57"/>
                </a:cubicBezTo>
                <a:lnTo>
                  <a:pt x="36" y="61"/>
                </a:lnTo>
                <a:close/>
                <a:moveTo>
                  <a:pt x="50" y="71"/>
                </a:moveTo>
                <a:cubicBezTo>
                  <a:pt x="52" y="71"/>
                  <a:pt x="52" y="71"/>
                  <a:pt x="52" y="71"/>
                </a:cubicBezTo>
                <a:cubicBezTo>
                  <a:pt x="59" y="66"/>
                  <a:pt x="59" y="66"/>
                  <a:pt x="59" y="66"/>
                </a:cubicBezTo>
                <a:cubicBezTo>
                  <a:pt x="43" y="66"/>
                  <a:pt x="43" y="66"/>
                  <a:pt x="43" y="66"/>
                </a:cubicBezTo>
                <a:lnTo>
                  <a:pt x="50" y="71"/>
                </a:lnTo>
                <a:close/>
                <a:moveTo>
                  <a:pt x="21" y="51"/>
                </a:moveTo>
                <a:cubicBezTo>
                  <a:pt x="22" y="52"/>
                  <a:pt x="22" y="52"/>
                  <a:pt x="22" y="52"/>
                </a:cubicBezTo>
                <a:cubicBezTo>
                  <a:pt x="81" y="52"/>
                  <a:pt x="81" y="52"/>
                  <a:pt x="81" y="52"/>
                </a:cubicBezTo>
                <a:cubicBezTo>
                  <a:pt x="82" y="51"/>
                  <a:pt x="82" y="51"/>
                  <a:pt x="82" y="51"/>
                </a:cubicBezTo>
                <a:cubicBezTo>
                  <a:pt x="82" y="47"/>
                  <a:pt x="82" y="47"/>
                  <a:pt x="82" y="47"/>
                </a:cubicBezTo>
                <a:cubicBezTo>
                  <a:pt x="21" y="47"/>
                  <a:pt x="21" y="47"/>
                  <a:pt x="21" y="47"/>
                </a:cubicBezTo>
                <a:lnTo>
                  <a:pt x="21" y="51"/>
                </a:lnTo>
                <a:close/>
                <a:moveTo>
                  <a:pt x="100" y="32"/>
                </a:moveTo>
                <a:cubicBezTo>
                  <a:pt x="55" y="2"/>
                  <a:pt x="55" y="2"/>
                  <a:pt x="55" y="2"/>
                </a:cubicBezTo>
                <a:cubicBezTo>
                  <a:pt x="53" y="0"/>
                  <a:pt x="50" y="0"/>
                  <a:pt x="48" y="2"/>
                </a:cubicBezTo>
                <a:cubicBezTo>
                  <a:pt x="3" y="32"/>
                  <a:pt x="3" y="32"/>
                  <a:pt x="3" y="32"/>
                </a:cubicBezTo>
                <a:cubicBezTo>
                  <a:pt x="1" y="34"/>
                  <a:pt x="0" y="36"/>
                  <a:pt x="0" y="38"/>
                </a:cubicBezTo>
                <a:cubicBezTo>
                  <a:pt x="0" y="96"/>
                  <a:pt x="0" y="96"/>
                  <a:pt x="0" y="96"/>
                </a:cubicBezTo>
                <a:cubicBezTo>
                  <a:pt x="0" y="100"/>
                  <a:pt x="3" y="102"/>
                  <a:pt x="6" y="102"/>
                </a:cubicBezTo>
                <a:cubicBezTo>
                  <a:pt x="96" y="102"/>
                  <a:pt x="96" y="102"/>
                  <a:pt x="96" y="102"/>
                </a:cubicBezTo>
                <a:cubicBezTo>
                  <a:pt x="100" y="102"/>
                  <a:pt x="103" y="100"/>
                  <a:pt x="103" y="96"/>
                </a:cubicBezTo>
                <a:cubicBezTo>
                  <a:pt x="103" y="38"/>
                  <a:pt x="103" y="38"/>
                  <a:pt x="103" y="38"/>
                </a:cubicBezTo>
                <a:cubicBezTo>
                  <a:pt x="103" y="36"/>
                  <a:pt x="102" y="34"/>
                  <a:pt x="100" y="32"/>
                </a:cubicBezTo>
                <a:close/>
                <a:moveTo>
                  <a:pt x="96" y="47"/>
                </a:moveTo>
                <a:cubicBezTo>
                  <a:pt x="51" y="77"/>
                  <a:pt x="51" y="77"/>
                  <a:pt x="51" y="77"/>
                </a:cubicBezTo>
                <a:cubicBezTo>
                  <a:pt x="6" y="47"/>
                  <a:pt x="6" y="47"/>
                  <a:pt x="6" y="47"/>
                </a:cubicBezTo>
                <a:cubicBezTo>
                  <a:pt x="6" y="41"/>
                  <a:pt x="6" y="41"/>
                  <a:pt x="6" y="41"/>
                </a:cubicBezTo>
                <a:cubicBezTo>
                  <a:pt x="6" y="39"/>
                  <a:pt x="8" y="37"/>
                  <a:pt x="10" y="37"/>
                </a:cubicBezTo>
                <a:cubicBezTo>
                  <a:pt x="93" y="37"/>
                  <a:pt x="93" y="37"/>
                  <a:pt x="93" y="37"/>
                </a:cubicBezTo>
                <a:cubicBezTo>
                  <a:pt x="95" y="37"/>
                  <a:pt x="96" y="39"/>
                  <a:pt x="96" y="41"/>
                </a:cubicBezTo>
                <a:lnTo>
                  <a:pt x="96" y="47"/>
                </a:ln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sp>
        <p:nvSpPr>
          <p:cNvPr id="21" name="Freeform 190"/>
          <p:cNvSpPr>
            <a:spLocks noEditPoints="1"/>
          </p:cNvSpPr>
          <p:nvPr/>
        </p:nvSpPr>
        <p:spPr bwMode="auto">
          <a:xfrm>
            <a:off x="10050602" y="1453064"/>
            <a:ext cx="415808" cy="464726"/>
          </a:xfrm>
          <a:custGeom>
            <a:avLst/>
            <a:gdLst>
              <a:gd name="T0" fmla="*/ 55 w 102"/>
              <a:gd name="T1" fmla="*/ 63 h 114"/>
              <a:gd name="T2" fmla="*/ 55 w 102"/>
              <a:gd name="T3" fmla="*/ 63 h 114"/>
              <a:gd name="T4" fmla="*/ 55 w 102"/>
              <a:gd name="T5" fmla="*/ 40 h 114"/>
              <a:gd name="T6" fmla="*/ 51 w 102"/>
              <a:gd name="T7" fmla="*/ 35 h 114"/>
              <a:gd name="T8" fmla="*/ 47 w 102"/>
              <a:gd name="T9" fmla="*/ 40 h 114"/>
              <a:gd name="T10" fmla="*/ 47 w 102"/>
              <a:gd name="T11" fmla="*/ 63 h 114"/>
              <a:gd name="T12" fmla="*/ 51 w 102"/>
              <a:gd name="T13" fmla="*/ 67 h 114"/>
              <a:gd name="T14" fmla="*/ 52 w 102"/>
              <a:gd name="T15" fmla="*/ 67 h 114"/>
              <a:gd name="T16" fmla="*/ 72 w 102"/>
              <a:gd name="T17" fmla="*/ 87 h 114"/>
              <a:gd name="T18" fmla="*/ 74 w 102"/>
              <a:gd name="T19" fmla="*/ 88 h 114"/>
              <a:gd name="T20" fmla="*/ 76 w 102"/>
              <a:gd name="T21" fmla="*/ 87 h 114"/>
              <a:gd name="T22" fmla="*/ 76 w 102"/>
              <a:gd name="T23" fmla="*/ 84 h 114"/>
              <a:gd name="T24" fmla="*/ 55 w 102"/>
              <a:gd name="T25" fmla="*/ 63 h 114"/>
              <a:gd name="T26" fmla="*/ 83 w 102"/>
              <a:gd name="T27" fmla="*/ 23 h 114"/>
              <a:gd name="T28" fmla="*/ 86 w 102"/>
              <a:gd name="T29" fmla="*/ 18 h 114"/>
              <a:gd name="T30" fmla="*/ 87 w 102"/>
              <a:gd name="T31" fmla="*/ 18 h 114"/>
              <a:gd name="T32" fmla="*/ 89 w 102"/>
              <a:gd name="T33" fmla="*/ 19 h 114"/>
              <a:gd name="T34" fmla="*/ 91 w 102"/>
              <a:gd name="T35" fmla="*/ 17 h 114"/>
              <a:gd name="T36" fmla="*/ 93 w 102"/>
              <a:gd name="T37" fmla="*/ 13 h 114"/>
              <a:gd name="T38" fmla="*/ 92 w 102"/>
              <a:gd name="T39" fmla="*/ 9 h 114"/>
              <a:gd name="T40" fmla="*/ 78 w 102"/>
              <a:gd name="T41" fmla="*/ 1 h 114"/>
              <a:gd name="T42" fmla="*/ 73 w 102"/>
              <a:gd name="T43" fmla="*/ 2 h 114"/>
              <a:gd name="T44" fmla="*/ 71 w 102"/>
              <a:gd name="T45" fmla="*/ 5 h 114"/>
              <a:gd name="T46" fmla="*/ 71 w 102"/>
              <a:gd name="T47" fmla="*/ 8 h 114"/>
              <a:gd name="T48" fmla="*/ 72 w 102"/>
              <a:gd name="T49" fmla="*/ 10 h 114"/>
              <a:gd name="T50" fmla="*/ 73 w 102"/>
              <a:gd name="T51" fmla="*/ 10 h 114"/>
              <a:gd name="T52" fmla="*/ 71 w 102"/>
              <a:gd name="T53" fmla="*/ 15 h 114"/>
              <a:gd name="T54" fmla="*/ 51 w 102"/>
              <a:gd name="T55" fmla="*/ 11 h 114"/>
              <a:gd name="T56" fmla="*/ 31 w 102"/>
              <a:gd name="T57" fmla="*/ 15 h 114"/>
              <a:gd name="T58" fmla="*/ 29 w 102"/>
              <a:gd name="T59" fmla="*/ 10 h 114"/>
              <a:gd name="T60" fmla="*/ 30 w 102"/>
              <a:gd name="T61" fmla="*/ 10 h 114"/>
              <a:gd name="T62" fmla="*/ 31 w 102"/>
              <a:gd name="T63" fmla="*/ 8 h 114"/>
              <a:gd name="T64" fmla="*/ 31 w 102"/>
              <a:gd name="T65" fmla="*/ 5 h 114"/>
              <a:gd name="T66" fmla="*/ 29 w 102"/>
              <a:gd name="T67" fmla="*/ 2 h 114"/>
              <a:gd name="T68" fmla="*/ 24 w 102"/>
              <a:gd name="T69" fmla="*/ 1 h 114"/>
              <a:gd name="T70" fmla="*/ 10 w 102"/>
              <a:gd name="T71" fmla="*/ 9 h 114"/>
              <a:gd name="T72" fmla="*/ 9 w 102"/>
              <a:gd name="T73" fmla="*/ 13 h 114"/>
              <a:gd name="T74" fmla="*/ 11 w 102"/>
              <a:gd name="T75" fmla="*/ 17 h 114"/>
              <a:gd name="T76" fmla="*/ 13 w 102"/>
              <a:gd name="T77" fmla="*/ 19 h 114"/>
              <a:gd name="T78" fmla="*/ 15 w 102"/>
              <a:gd name="T79" fmla="*/ 18 h 114"/>
              <a:gd name="T80" fmla="*/ 16 w 102"/>
              <a:gd name="T81" fmla="*/ 18 h 114"/>
              <a:gd name="T82" fmla="*/ 19 w 102"/>
              <a:gd name="T83" fmla="*/ 23 h 114"/>
              <a:gd name="T84" fmla="*/ 0 w 102"/>
              <a:gd name="T85" fmla="*/ 63 h 114"/>
              <a:gd name="T86" fmla="*/ 51 w 102"/>
              <a:gd name="T87" fmla="*/ 114 h 114"/>
              <a:gd name="T88" fmla="*/ 102 w 102"/>
              <a:gd name="T89" fmla="*/ 63 h 114"/>
              <a:gd name="T90" fmla="*/ 83 w 102"/>
              <a:gd name="T91" fmla="*/ 23 h 114"/>
              <a:gd name="T92" fmla="*/ 51 w 102"/>
              <a:gd name="T93" fmla="*/ 104 h 114"/>
              <a:gd name="T94" fmla="*/ 10 w 102"/>
              <a:gd name="T95" fmla="*/ 63 h 114"/>
              <a:gd name="T96" fmla="*/ 51 w 102"/>
              <a:gd name="T97" fmla="*/ 21 h 114"/>
              <a:gd name="T98" fmla="*/ 92 w 102"/>
              <a:gd name="T99" fmla="*/ 63 h 114"/>
              <a:gd name="T100" fmla="*/ 51 w 102"/>
              <a:gd name="T101"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2" h="114">
                <a:moveTo>
                  <a:pt x="55" y="63"/>
                </a:moveTo>
                <a:cubicBezTo>
                  <a:pt x="55" y="63"/>
                  <a:pt x="55" y="63"/>
                  <a:pt x="55" y="63"/>
                </a:cubicBezTo>
                <a:cubicBezTo>
                  <a:pt x="55" y="40"/>
                  <a:pt x="55" y="40"/>
                  <a:pt x="55" y="40"/>
                </a:cubicBezTo>
                <a:cubicBezTo>
                  <a:pt x="55" y="37"/>
                  <a:pt x="53" y="35"/>
                  <a:pt x="51" y="35"/>
                </a:cubicBezTo>
                <a:cubicBezTo>
                  <a:pt x="49" y="35"/>
                  <a:pt x="47" y="37"/>
                  <a:pt x="47" y="40"/>
                </a:cubicBezTo>
                <a:cubicBezTo>
                  <a:pt x="47" y="63"/>
                  <a:pt x="47" y="63"/>
                  <a:pt x="47" y="63"/>
                </a:cubicBezTo>
                <a:cubicBezTo>
                  <a:pt x="47" y="65"/>
                  <a:pt x="49" y="67"/>
                  <a:pt x="51" y="67"/>
                </a:cubicBezTo>
                <a:cubicBezTo>
                  <a:pt x="51" y="67"/>
                  <a:pt x="51" y="67"/>
                  <a:pt x="52" y="67"/>
                </a:cubicBezTo>
                <a:cubicBezTo>
                  <a:pt x="72" y="87"/>
                  <a:pt x="72" y="87"/>
                  <a:pt x="72" y="87"/>
                </a:cubicBezTo>
                <a:cubicBezTo>
                  <a:pt x="73" y="88"/>
                  <a:pt x="73" y="88"/>
                  <a:pt x="74" y="88"/>
                </a:cubicBezTo>
                <a:cubicBezTo>
                  <a:pt x="75" y="88"/>
                  <a:pt x="75" y="88"/>
                  <a:pt x="76" y="87"/>
                </a:cubicBezTo>
                <a:cubicBezTo>
                  <a:pt x="77" y="86"/>
                  <a:pt x="77" y="85"/>
                  <a:pt x="76" y="84"/>
                </a:cubicBezTo>
                <a:lnTo>
                  <a:pt x="55" y="63"/>
                </a:lnTo>
                <a:close/>
                <a:moveTo>
                  <a:pt x="83" y="23"/>
                </a:moveTo>
                <a:cubicBezTo>
                  <a:pt x="86" y="18"/>
                  <a:pt x="86" y="18"/>
                  <a:pt x="86" y="18"/>
                </a:cubicBezTo>
                <a:cubicBezTo>
                  <a:pt x="87" y="18"/>
                  <a:pt x="87" y="18"/>
                  <a:pt x="87" y="18"/>
                </a:cubicBezTo>
                <a:cubicBezTo>
                  <a:pt x="87" y="19"/>
                  <a:pt x="88" y="19"/>
                  <a:pt x="89" y="19"/>
                </a:cubicBezTo>
                <a:cubicBezTo>
                  <a:pt x="90" y="18"/>
                  <a:pt x="91" y="18"/>
                  <a:pt x="91" y="17"/>
                </a:cubicBezTo>
                <a:cubicBezTo>
                  <a:pt x="93" y="13"/>
                  <a:pt x="93" y="13"/>
                  <a:pt x="93" y="13"/>
                </a:cubicBezTo>
                <a:cubicBezTo>
                  <a:pt x="94" y="12"/>
                  <a:pt x="94" y="10"/>
                  <a:pt x="92" y="9"/>
                </a:cubicBezTo>
                <a:cubicBezTo>
                  <a:pt x="78" y="1"/>
                  <a:pt x="78" y="1"/>
                  <a:pt x="78" y="1"/>
                </a:cubicBezTo>
                <a:cubicBezTo>
                  <a:pt x="76" y="0"/>
                  <a:pt x="74" y="0"/>
                  <a:pt x="73" y="2"/>
                </a:cubicBezTo>
                <a:cubicBezTo>
                  <a:pt x="71" y="5"/>
                  <a:pt x="71" y="5"/>
                  <a:pt x="71" y="5"/>
                </a:cubicBezTo>
                <a:cubicBezTo>
                  <a:pt x="71" y="6"/>
                  <a:pt x="71" y="7"/>
                  <a:pt x="71" y="8"/>
                </a:cubicBezTo>
                <a:cubicBezTo>
                  <a:pt x="71" y="9"/>
                  <a:pt x="72" y="9"/>
                  <a:pt x="72" y="10"/>
                </a:cubicBezTo>
                <a:cubicBezTo>
                  <a:pt x="73" y="10"/>
                  <a:pt x="73" y="10"/>
                  <a:pt x="73" y="10"/>
                </a:cubicBezTo>
                <a:cubicBezTo>
                  <a:pt x="71" y="15"/>
                  <a:pt x="71" y="15"/>
                  <a:pt x="71" y="15"/>
                </a:cubicBezTo>
                <a:cubicBezTo>
                  <a:pt x="65" y="13"/>
                  <a:pt x="58" y="11"/>
                  <a:pt x="51" y="11"/>
                </a:cubicBezTo>
                <a:cubicBezTo>
                  <a:pt x="44" y="11"/>
                  <a:pt x="37" y="13"/>
                  <a:pt x="31" y="15"/>
                </a:cubicBezTo>
                <a:cubicBezTo>
                  <a:pt x="29" y="10"/>
                  <a:pt x="29" y="10"/>
                  <a:pt x="29" y="10"/>
                </a:cubicBezTo>
                <a:cubicBezTo>
                  <a:pt x="30" y="10"/>
                  <a:pt x="30" y="10"/>
                  <a:pt x="30" y="10"/>
                </a:cubicBezTo>
                <a:cubicBezTo>
                  <a:pt x="30" y="9"/>
                  <a:pt x="31" y="9"/>
                  <a:pt x="31" y="8"/>
                </a:cubicBezTo>
                <a:cubicBezTo>
                  <a:pt x="31" y="7"/>
                  <a:pt x="31" y="6"/>
                  <a:pt x="31" y="5"/>
                </a:cubicBezTo>
                <a:cubicBezTo>
                  <a:pt x="29" y="2"/>
                  <a:pt x="29" y="2"/>
                  <a:pt x="29" y="2"/>
                </a:cubicBezTo>
                <a:cubicBezTo>
                  <a:pt x="28" y="0"/>
                  <a:pt x="26" y="0"/>
                  <a:pt x="24" y="1"/>
                </a:cubicBezTo>
                <a:cubicBezTo>
                  <a:pt x="10" y="9"/>
                  <a:pt x="10" y="9"/>
                  <a:pt x="10" y="9"/>
                </a:cubicBezTo>
                <a:cubicBezTo>
                  <a:pt x="8" y="10"/>
                  <a:pt x="8" y="12"/>
                  <a:pt x="9" y="13"/>
                </a:cubicBezTo>
                <a:cubicBezTo>
                  <a:pt x="11" y="17"/>
                  <a:pt x="11" y="17"/>
                  <a:pt x="11" y="17"/>
                </a:cubicBezTo>
                <a:cubicBezTo>
                  <a:pt x="11" y="18"/>
                  <a:pt x="12" y="18"/>
                  <a:pt x="13" y="19"/>
                </a:cubicBezTo>
                <a:cubicBezTo>
                  <a:pt x="14" y="19"/>
                  <a:pt x="15" y="19"/>
                  <a:pt x="15" y="18"/>
                </a:cubicBezTo>
                <a:cubicBezTo>
                  <a:pt x="16" y="18"/>
                  <a:pt x="16" y="18"/>
                  <a:pt x="16" y="18"/>
                </a:cubicBezTo>
                <a:cubicBezTo>
                  <a:pt x="19" y="23"/>
                  <a:pt x="19" y="23"/>
                  <a:pt x="19" y="23"/>
                </a:cubicBezTo>
                <a:cubicBezTo>
                  <a:pt x="8" y="32"/>
                  <a:pt x="0" y="46"/>
                  <a:pt x="0" y="63"/>
                </a:cubicBezTo>
                <a:cubicBezTo>
                  <a:pt x="0" y="91"/>
                  <a:pt x="23" y="114"/>
                  <a:pt x="51" y="114"/>
                </a:cubicBezTo>
                <a:cubicBezTo>
                  <a:pt x="79" y="114"/>
                  <a:pt x="102" y="91"/>
                  <a:pt x="102" y="63"/>
                </a:cubicBezTo>
                <a:cubicBezTo>
                  <a:pt x="102" y="46"/>
                  <a:pt x="94" y="32"/>
                  <a:pt x="83" y="23"/>
                </a:cubicBezTo>
                <a:close/>
                <a:moveTo>
                  <a:pt x="51" y="104"/>
                </a:moveTo>
                <a:cubicBezTo>
                  <a:pt x="28" y="104"/>
                  <a:pt x="10" y="85"/>
                  <a:pt x="10" y="63"/>
                </a:cubicBezTo>
                <a:cubicBezTo>
                  <a:pt x="10" y="40"/>
                  <a:pt x="28" y="21"/>
                  <a:pt x="51" y="21"/>
                </a:cubicBezTo>
                <a:cubicBezTo>
                  <a:pt x="74" y="21"/>
                  <a:pt x="92" y="40"/>
                  <a:pt x="92" y="63"/>
                </a:cubicBezTo>
                <a:cubicBezTo>
                  <a:pt x="92" y="85"/>
                  <a:pt x="74" y="104"/>
                  <a:pt x="51" y="104"/>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endParaRPr lang="en-US">
              <a:ea typeface="Calibri" panose="020F0502020204030204" pitchFamily="34" charset="0"/>
              <a:cs typeface="Calibri" panose="020F0502020204030204" pitchFamily="34" charset="0"/>
            </a:endParaRPr>
          </a:p>
        </p:txBody>
      </p:sp>
      <p:grpSp>
        <p:nvGrpSpPr>
          <p:cNvPr id="22" name="组合 21"/>
          <p:cNvGrpSpPr/>
          <p:nvPr/>
        </p:nvGrpSpPr>
        <p:grpSpPr>
          <a:xfrm>
            <a:off x="2701925" y="2725420"/>
            <a:ext cx="2801620" cy="934741"/>
            <a:chOff x="1626835" y="2349127"/>
            <a:chExt cx="2492110" cy="626846"/>
          </a:xfrm>
        </p:grpSpPr>
        <p:sp>
          <p:nvSpPr>
            <p:cNvPr id="23" name="文本框 22"/>
            <p:cNvSpPr txBox="1"/>
            <p:nvPr/>
          </p:nvSpPr>
          <p:spPr>
            <a:xfrm>
              <a:off x="1806000" y="2349127"/>
              <a:ext cx="2133781" cy="391344"/>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75000"/>
                      <a:lumOff val="25000"/>
                    </a:schemeClr>
                  </a:solidFill>
                  <a:latin typeface="Calibri" panose="020F0502020204030204" pitchFamily="34" charset="0"/>
                  <a:cs typeface="Calibri" panose="020F0502020204030204" pitchFamily="34" charset="0"/>
                </a:rPr>
                <a:t>Kê khai các công trình nghiên cứu</a:t>
              </a:r>
              <a:endParaRPr lang="zh-CN" altLang="en-US" sz="16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4" name="文本框 23"/>
            <p:cNvSpPr txBox="1"/>
            <p:nvPr/>
          </p:nvSpPr>
          <p:spPr>
            <a:xfrm>
              <a:off x="1626835" y="2687681"/>
              <a:ext cx="2492110" cy="288292"/>
            </a:xfrm>
            <a:prstGeom prst="rect">
              <a:avLst/>
            </a:prstGeom>
            <a:noFill/>
          </p:spPr>
          <p:txBody>
            <a:bodyPr wrap="square" rtlCol="0">
              <a:spAutoFit/>
              <a:scene3d>
                <a:camera prst="orthographicFront"/>
                <a:lightRig rig="threePt" dir="t"/>
              </a:scene3d>
              <a:sp3d contourW="12700"/>
            </a:bodyPr>
            <a:lstStyle/>
            <a:p>
              <a:pPr algn="l"/>
              <a:r>
                <a:rPr lang="en-US" altLang="zh-CN" sz="1100" dirty="0">
                  <a:solidFill>
                    <a:prstClr val="black">
                      <a:lumMod val="85000"/>
                      <a:lumOff val="15000"/>
                    </a:prstClr>
                  </a:solidFill>
                  <a:latin typeface="Calibri" panose="020F0502020204030204" pitchFamily="34" charset="0"/>
                  <a:ea typeface="方正姚体" panose="02010601030101010101" pitchFamily="2" charset="-122"/>
                  <a:sym typeface="+mn-ea"/>
                </a:rPr>
                <a:t>Bài báo quốc tế, nghiên cứu khoa học tại cơ sở, bài viết hội thảo,…</a:t>
              </a:r>
              <a:endParaRPr lang="en-US" altLang="zh-CN" sz="1100" dirty="0">
                <a:solidFill>
                  <a:schemeClr val="tx1">
                    <a:lumMod val="50000"/>
                    <a:lumOff val="50000"/>
                  </a:schemeClr>
                </a:solidFill>
                <a:latin typeface="Calibri" panose="020F0502020204030204" pitchFamily="34" charset="0"/>
                <a:ea typeface="+mj-ea"/>
                <a:cs typeface="Calibri" panose="020F0502020204030204" pitchFamily="34" charset="0"/>
              </a:endParaRPr>
            </a:p>
          </p:txBody>
        </p:sp>
      </p:grpSp>
      <p:grpSp>
        <p:nvGrpSpPr>
          <p:cNvPr id="25" name="组合 24"/>
          <p:cNvGrpSpPr/>
          <p:nvPr/>
        </p:nvGrpSpPr>
        <p:grpSpPr>
          <a:xfrm>
            <a:off x="6765040" y="2712108"/>
            <a:ext cx="2801722" cy="856230"/>
            <a:chOff x="1626835" y="2349127"/>
            <a:chExt cx="2492110" cy="761610"/>
          </a:xfrm>
        </p:grpSpPr>
        <p:sp>
          <p:nvSpPr>
            <p:cNvPr id="26" name="文本框 25"/>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alibri" panose="020F0502020204030204" pitchFamily="34" charset="0"/>
                  <a:cs typeface="Calibri" panose="020F0502020204030204" pitchFamily="34" charset="0"/>
                </a:rPr>
                <a:t>Báo cáo thống kê</a:t>
              </a:r>
              <a:endParaRPr lang="zh-CN" altLang="en-US" sz="16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7" name="文本框 26"/>
            <p:cNvSpPr txBox="1"/>
            <p:nvPr/>
          </p:nvSpPr>
          <p:spPr>
            <a:xfrm>
              <a:off x="1626835" y="2687681"/>
              <a:ext cx="2492110" cy="42305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Calibri" panose="020F0502020204030204" pitchFamily="34" charset="0"/>
                  <a:ea typeface="+mj-ea"/>
                  <a:cs typeface="Calibri" panose="020F0502020204030204" pitchFamily="34" charset="0"/>
                </a:rPr>
                <a:t>Lý lịch nhà khoa học, kết quả nghiệm thu, công bố Website</a:t>
              </a:r>
            </a:p>
          </p:txBody>
        </p:sp>
      </p:grpSp>
      <p:grpSp>
        <p:nvGrpSpPr>
          <p:cNvPr id="28" name="组合 27"/>
          <p:cNvGrpSpPr/>
          <p:nvPr/>
        </p:nvGrpSpPr>
        <p:grpSpPr>
          <a:xfrm>
            <a:off x="8699359" y="5069938"/>
            <a:ext cx="2801722" cy="663825"/>
            <a:chOff x="1626835" y="2349127"/>
            <a:chExt cx="2492110" cy="590467"/>
          </a:xfrm>
        </p:grpSpPr>
        <p:sp>
          <p:nvSpPr>
            <p:cNvPr id="29" name="文本框 28"/>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alibri" panose="020F0502020204030204" pitchFamily="34" charset="0"/>
                  <a:cs typeface="Calibri" panose="020F0502020204030204" pitchFamily="34" charset="0"/>
                </a:rPr>
                <a:t>In ấn các biểu mẫu</a:t>
              </a:r>
            </a:p>
          </p:txBody>
        </p:sp>
        <p:sp>
          <p:nvSpPr>
            <p:cNvPr id="30" name="文本框 29"/>
            <p:cNvSpPr txBox="1"/>
            <p:nvPr/>
          </p:nvSpPr>
          <p:spPr>
            <a:xfrm>
              <a:off x="1626835" y="2687681"/>
              <a:ext cx="2492110" cy="25191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Calibri" panose="020F0502020204030204" pitchFamily="34" charset="0"/>
                  <a:ea typeface="+mj-ea"/>
                  <a:cs typeface="Calibri" panose="020F0502020204030204" pitchFamily="34" charset="0"/>
                </a:rPr>
                <a:t>In, xuất ra Excel</a:t>
              </a:r>
            </a:p>
          </p:txBody>
        </p:sp>
      </p:grpSp>
      <p:grpSp>
        <p:nvGrpSpPr>
          <p:cNvPr id="31" name="组合 30"/>
          <p:cNvGrpSpPr/>
          <p:nvPr/>
        </p:nvGrpSpPr>
        <p:grpSpPr>
          <a:xfrm>
            <a:off x="4710459" y="5069938"/>
            <a:ext cx="2801722" cy="1048635"/>
            <a:chOff x="1626835" y="2349127"/>
            <a:chExt cx="2492110" cy="932753"/>
          </a:xfrm>
        </p:grpSpPr>
        <p:sp>
          <p:nvSpPr>
            <p:cNvPr id="34" name="文本框 33"/>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alibri" panose="020F0502020204030204" pitchFamily="34" charset="0"/>
                  <a:cs typeface="Calibri" panose="020F0502020204030204" pitchFamily="34" charset="0"/>
                </a:rPr>
                <a:t>Quản lý đề tài nghiên cứu</a:t>
              </a:r>
            </a:p>
          </p:txBody>
        </p:sp>
        <p:sp>
          <p:nvSpPr>
            <p:cNvPr id="35" name="文本框 34"/>
            <p:cNvSpPr txBox="1"/>
            <p:nvPr/>
          </p:nvSpPr>
          <p:spPr>
            <a:xfrm>
              <a:off x="1626835" y="2687681"/>
              <a:ext cx="2492110" cy="59419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prstClr val="black">
                      <a:lumMod val="85000"/>
                      <a:lumOff val="15000"/>
                    </a:prstClr>
                  </a:solidFill>
                  <a:latin typeface="Calibri" panose="020F0502020204030204" pitchFamily="34" charset="0"/>
                  <a:ea typeface="方正姚体" panose="02010601030101010101" pitchFamily="2" charset="-122"/>
                  <a:sym typeface="+mn-ea"/>
                </a:rPr>
                <a:t>thông tin thành viên xét duyệt đề tài, hội đồng, kết quả phân loại đề tài, đánh giá, nghiệm thu.</a:t>
              </a:r>
              <a:endParaRPr lang="en-US" altLang="zh-CN" sz="1100" dirty="0">
                <a:solidFill>
                  <a:schemeClr val="tx1">
                    <a:lumMod val="50000"/>
                    <a:lumOff val="50000"/>
                  </a:schemeClr>
                </a:solidFill>
                <a:latin typeface="Calibri" panose="020F0502020204030204" pitchFamily="34" charset="0"/>
                <a:ea typeface="+mj-ea"/>
                <a:cs typeface="Calibri" panose="020F0502020204030204" pitchFamily="34" charset="0"/>
              </a:endParaRPr>
            </a:p>
          </p:txBody>
        </p:sp>
      </p:grpSp>
      <p:grpSp>
        <p:nvGrpSpPr>
          <p:cNvPr id="36" name="组合 35"/>
          <p:cNvGrpSpPr/>
          <p:nvPr/>
        </p:nvGrpSpPr>
        <p:grpSpPr>
          <a:xfrm>
            <a:off x="649286" y="5069938"/>
            <a:ext cx="2801722" cy="856230"/>
            <a:chOff x="1626835" y="2349127"/>
            <a:chExt cx="2492110" cy="761610"/>
          </a:xfrm>
        </p:grpSpPr>
        <p:sp>
          <p:nvSpPr>
            <p:cNvPr id="37" name="文本框 36"/>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alibri" panose="020F0502020204030204" pitchFamily="34" charset="0"/>
                  <a:cs typeface="Calibri" panose="020F0502020204030204" pitchFamily="34" charset="0"/>
                </a:rPr>
                <a:t>Thông tin nhà khoa học</a:t>
              </a:r>
              <a:endParaRPr lang="zh-CN" altLang="en-US" sz="16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8" name="文本框 37"/>
            <p:cNvSpPr txBox="1"/>
            <p:nvPr/>
          </p:nvSpPr>
          <p:spPr>
            <a:xfrm>
              <a:off x="1626835" y="2687681"/>
              <a:ext cx="2492110" cy="42305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prstClr val="black">
                      <a:lumMod val="85000"/>
                      <a:lumOff val="15000"/>
                    </a:prstClr>
                  </a:solidFill>
                  <a:latin typeface="Calibri" panose="020F0502020204030204" pitchFamily="34" charset="0"/>
                  <a:ea typeface="方正姚体" panose="02010601030101010101" pitchFamily="2" charset="-122"/>
                  <a:sym typeface="+mn-ea"/>
                </a:rPr>
                <a:t>sơ yếu lý lịch, trình độ chuyên môn, quá trình công tác, kết quả nghiên cứu,…)</a:t>
              </a:r>
              <a:endParaRPr lang="en-US" altLang="zh-CN" sz="1100" dirty="0">
                <a:solidFill>
                  <a:schemeClr val="tx1">
                    <a:lumMod val="50000"/>
                    <a:lumOff val="50000"/>
                  </a:schemeClr>
                </a:solidFill>
                <a:latin typeface="Calibri" panose="020F0502020204030204" pitchFamily="34" charset="0"/>
                <a:ea typeface="+mj-ea"/>
                <a:cs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76338" y="541175"/>
            <a:ext cx="4265911" cy="769441"/>
          </a:xfrm>
          <a:prstGeom prst="rect">
            <a:avLst/>
          </a:prstGeom>
          <a:noFill/>
        </p:spPr>
        <p:txBody>
          <a:bodyPr wrap="none" rtlCol="0">
            <a:spAutoFit/>
          </a:bodyPr>
          <a:lstStyle/>
          <a:p>
            <a:pPr algn="ct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Đề</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cương</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chi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tiết</a:t>
            </a:r>
            <a:endParaRPr lang="zh-CN" altLang="en-US" sz="44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7033" y="1698171"/>
            <a:ext cx="5434902" cy="4975615"/>
          </a:xfrm>
          <a:prstGeom prst="rect">
            <a:avLst/>
          </a:prstGeom>
        </p:spPr>
      </p:pic>
      <p:grpSp>
        <p:nvGrpSpPr>
          <p:cNvPr id="9" name="组合 8"/>
          <p:cNvGrpSpPr/>
          <p:nvPr/>
        </p:nvGrpSpPr>
        <p:grpSpPr bwMode="auto">
          <a:xfrm>
            <a:off x="870454" y="1939099"/>
            <a:ext cx="5835146" cy="4308391"/>
            <a:chOff x="4806680" y="3918652"/>
            <a:chExt cx="4536938" cy="3657118"/>
          </a:xfrm>
        </p:grpSpPr>
        <p:sp>
          <p:nvSpPr>
            <p:cNvPr id="10" name="矩形 9"/>
            <p:cNvSpPr/>
            <p:nvPr/>
          </p:nvSpPr>
          <p:spPr>
            <a:xfrm>
              <a:off x="4806949" y="4623624"/>
              <a:ext cx="4470361" cy="2952146"/>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200" dirty="0">
                  <a:solidFill>
                    <a:schemeClr val="tx1">
                      <a:lumMod val="50000"/>
                      <a:lumOff val="50000"/>
                    </a:schemeClr>
                  </a:solidFill>
                  <a:latin typeface="Times New Roman" panose="02020603050405020304" charset="0"/>
                  <a:cs typeface="Times New Roman" panose="02020603050405020304" charset="0"/>
                </a:rPr>
                <a:t>Task 1: </a:t>
              </a:r>
              <a:r>
                <a:rPr lang="en-US" altLang="zh-CN" sz="2200" dirty="0" err="1">
                  <a:solidFill>
                    <a:schemeClr val="tx1">
                      <a:lumMod val="50000"/>
                      <a:lumOff val="50000"/>
                    </a:schemeClr>
                  </a:solidFill>
                  <a:latin typeface="Times New Roman" panose="02020603050405020304" charset="0"/>
                  <a:cs typeface="Times New Roman" panose="02020603050405020304" charset="0"/>
                </a:rPr>
                <a:t>Tìm</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hiểu</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về</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dự</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án</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đề</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tài</a:t>
              </a:r>
              <a:endParaRPr lang="en-US" altLang="zh-CN" sz="2200" dirty="0">
                <a:solidFill>
                  <a:schemeClr val="tx1">
                    <a:lumMod val="50000"/>
                    <a:lumOff val="50000"/>
                  </a:schemeClr>
                </a:solidFill>
                <a:latin typeface="Times New Roman" panose="02020603050405020304" charset="0"/>
                <a:cs typeface="Times New Roman" panose="02020603050405020304" charset="0"/>
              </a:endParaRPr>
            </a:p>
            <a:p>
              <a:pPr eaLnBrk="1" fontAlgn="auto" hangingPunct="1">
                <a:spcBef>
                  <a:spcPts val="0"/>
                </a:spcBef>
                <a:spcAft>
                  <a:spcPts val="0"/>
                </a:spcAft>
                <a:defRPr/>
              </a:pPr>
              <a:r>
                <a:rPr lang="en-US" altLang="zh-CN" sz="2200" dirty="0">
                  <a:solidFill>
                    <a:schemeClr val="tx1">
                      <a:lumMod val="50000"/>
                      <a:lumOff val="50000"/>
                    </a:schemeClr>
                  </a:solidFill>
                  <a:latin typeface="Times New Roman" panose="02020603050405020304" charset="0"/>
                  <a:cs typeface="Times New Roman" panose="02020603050405020304" charset="0"/>
                </a:rPr>
                <a:t>Task 2: </a:t>
              </a:r>
              <a:r>
                <a:rPr lang="en-US" altLang="zh-CN" sz="2200" dirty="0" err="1">
                  <a:solidFill>
                    <a:schemeClr val="tx1">
                      <a:lumMod val="50000"/>
                      <a:lumOff val="50000"/>
                    </a:schemeClr>
                  </a:solidFill>
                  <a:latin typeface="Times New Roman" panose="02020603050405020304" charset="0"/>
                  <a:cs typeface="Times New Roman" panose="02020603050405020304" charset="0"/>
                </a:rPr>
                <a:t>Thiết</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kế</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cơ</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sở</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dữ</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liệu</a:t>
              </a:r>
              <a:endParaRPr lang="en-US" altLang="zh-CN" sz="2200" dirty="0">
                <a:solidFill>
                  <a:schemeClr val="tx1">
                    <a:lumMod val="50000"/>
                    <a:lumOff val="50000"/>
                  </a:schemeClr>
                </a:solidFill>
                <a:latin typeface="Times New Roman" panose="02020603050405020304" charset="0"/>
                <a:cs typeface="Times New Roman" panose="02020603050405020304" charset="0"/>
              </a:endParaRPr>
            </a:p>
            <a:p>
              <a:pPr eaLnBrk="1" fontAlgn="auto" hangingPunct="1">
                <a:spcBef>
                  <a:spcPts val="0"/>
                </a:spcBef>
                <a:spcAft>
                  <a:spcPts val="0"/>
                </a:spcAft>
                <a:defRPr/>
              </a:pPr>
              <a:r>
                <a:rPr lang="en-US" altLang="zh-CN" sz="2200" dirty="0">
                  <a:solidFill>
                    <a:schemeClr val="tx1">
                      <a:lumMod val="50000"/>
                      <a:lumOff val="50000"/>
                    </a:schemeClr>
                  </a:solidFill>
                  <a:latin typeface="Times New Roman" panose="02020603050405020304" charset="0"/>
                  <a:cs typeface="Times New Roman" panose="02020603050405020304" charset="0"/>
                </a:rPr>
                <a:t>Task 3: </a:t>
              </a:r>
              <a:r>
                <a:rPr lang="en-US" altLang="zh-CN" sz="2200" dirty="0" err="1">
                  <a:solidFill>
                    <a:schemeClr val="tx1">
                      <a:lumMod val="50000"/>
                      <a:lumOff val="50000"/>
                    </a:schemeClr>
                  </a:solidFill>
                  <a:latin typeface="Times New Roman" panose="02020603050405020304" charset="0"/>
                  <a:cs typeface="Times New Roman" panose="02020603050405020304" charset="0"/>
                </a:rPr>
                <a:t>Thiết</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kế</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và</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thi</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công</a:t>
              </a:r>
              <a:r>
                <a:rPr lang="en-US" altLang="zh-CN" sz="2200" dirty="0">
                  <a:solidFill>
                    <a:schemeClr val="tx1">
                      <a:lumMod val="50000"/>
                      <a:lumOff val="50000"/>
                    </a:schemeClr>
                  </a:solidFill>
                  <a:latin typeface="Times New Roman" panose="02020603050405020304" charset="0"/>
                  <a:cs typeface="Times New Roman" panose="02020603050405020304" charset="0"/>
                </a:rPr>
                <a:t> UI </a:t>
              </a:r>
              <a:r>
                <a:rPr lang="en-US" altLang="zh-CN" sz="2200" dirty="0" err="1">
                  <a:solidFill>
                    <a:schemeClr val="tx1">
                      <a:lumMod val="50000"/>
                      <a:lumOff val="50000"/>
                    </a:schemeClr>
                  </a:solidFill>
                  <a:latin typeface="Times New Roman" panose="02020603050405020304" charset="0"/>
                  <a:cs typeface="Times New Roman" panose="02020603050405020304" charset="0"/>
                </a:rPr>
                <a:t>với</a:t>
              </a:r>
              <a:r>
                <a:rPr lang="en-US" altLang="zh-CN" sz="2200" dirty="0">
                  <a:solidFill>
                    <a:schemeClr val="tx1">
                      <a:lumMod val="50000"/>
                      <a:lumOff val="50000"/>
                    </a:schemeClr>
                  </a:solidFill>
                  <a:latin typeface="Times New Roman" panose="02020603050405020304" charset="0"/>
                  <a:cs typeface="Times New Roman" panose="02020603050405020304" charset="0"/>
                </a:rPr>
                <a:t> Bootstrap, </a:t>
              </a:r>
              <a:r>
                <a:rPr lang="en-US" altLang="zh-CN" sz="2200" dirty="0" err="1">
                  <a:solidFill>
                    <a:schemeClr val="tx1">
                      <a:lumMod val="50000"/>
                      <a:lumOff val="50000"/>
                    </a:schemeClr>
                  </a:solidFill>
                  <a:latin typeface="Times New Roman" panose="02020603050405020304" charset="0"/>
                  <a:cs typeface="Times New Roman" panose="02020603050405020304" charset="0"/>
                </a:rPr>
                <a:t>tổ</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chức</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mã</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nguồn</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cho</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dự</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án</a:t>
              </a:r>
              <a:endParaRPr lang="en-US" altLang="zh-CN" sz="2200" dirty="0">
                <a:solidFill>
                  <a:schemeClr val="tx1">
                    <a:lumMod val="50000"/>
                    <a:lumOff val="50000"/>
                  </a:schemeClr>
                </a:solidFill>
                <a:latin typeface="Times New Roman" panose="02020603050405020304" charset="0"/>
                <a:cs typeface="Times New Roman" panose="02020603050405020304" charset="0"/>
              </a:endParaRPr>
            </a:p>
            <a:p>
              <a:pPr eaLnBrk="1" fontAlgn="auto" hangingPunct="1">
                <a:spcBef>
                  <a:spcPts val="0"/>
                </a:spcBef>
                <a:spcAft>
                  <a:spcPts val="0"/>
                </a:spcAft>
                <a:defRPr/>
              </a:pPr>
              <a:r>
                <a:rPr lang="en-US" altLang="zh-CN" sz="2200" dirty="0">
                  <a:solidFill>
                    <a:schemeClr val="tx1">
                      <a:lumMod val="50000"/>
                      <a:lumOff val="50000"/>
                    </a:schemeClr>
                  </a:solidFill>
                  <a:latin typeface="Times New Roman" panose="02020603050405020304" charset="0"/>
                  <a:cs typeface="Times New Roman" panose="02020603050405020304" charset="0"/>
                </a:rPr>
                <a:t>Task 4: </a:t>
              </a:r>
              <a:r>
                <a:rPr lang="en-US" altLang="zh-CN" sz="2200" dirty="0" err="1">
                  <a:solidFill>
                    <a:schemeClr val="tx1">
                      <a:lumMod val="50000"/>
                      <a:lumOff val="50000"/>
                    </a:schemeClr>
                  </a:solidFill>
                  <a:latin typeface="Times New Roman" panose="02020603050405020304" charset="0"/>
                  <a:cs typeface="Times New Roman" panose="02020603050405020304" charset="0"/>
                </a:rPr>
                <a:t>Thi</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công</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các</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màn</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hình</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Entiny</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cho</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sản</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phẩm</a:t>
              </a:r>
              <a:r>
                <a:rPr lang="en-US" altLang="zh-CN" sz="2200" dirty="0">
                  <a:solidFill>
                    <a:schemeClr val="tx1">
                      <a:lumMod val="50000"/>
                      <a:lumOff val="50000"/>
                    </a:schemeClr>
                  </a:solidFill>
                  <a:latin typeface="Times New Roman" panose="02020603050405020304" charset="0"/>
                  <a:cs typeface="Times New Roman" panose="02020603050405020304" charset="0"/>
                </a:rPr>
                <a:t> (CRUD/API)</a:t>
              </a:r>
            </a:p>
            <a:p>
              <a:pPr eaLnBrk="1" fontAlgn="auto" hangingPunct="1">
                <a:spcBef>
                  <a:spcPts val="0"/>
                </a:spcBef>
                <a:spcAft>
                  <a:spcPts val="0"/>
                </a:spcAft>
                <a:defRPr/>
              </a:pPr>
              <a:r>
                <a:rPr lang="en-US" altLang="zh-CN" sz="2200" dirty="0">
                  <a:solidFill>
                    <a:schemeClr val="tx1">
                      <a:lumMod val="50000"/>
                      <a:lumOff val="50000"/>
                    </a:schemeClr>
                  </a:solidFill>
                  <a:latin typeface="Times New Roman" panose="02020603050405020304" charset="0"/>
                  <a:cs typeface="Times New Roman" panose="02020603050405020304" charset="0"/>
                </a:rPr>
                <a:t>Task 5: </a:t>
              </a:r>
              <a:r>
                <a:rPr lang="en-US" altLang="zh-CN" sz="2200" dirty="0" err="1">
                  <a:solidFill>
                    <a:schemeClr val="tx1">
                      <a:lumMod val="50000"/>
                      <a:lumOff val="50000"/>
                    </a:schemeClr>
                  </a:solidFill>
                  <a:latin typeface="Times New Roman" panose="02020603050405020304" charset="0"/>
                  <a:cs typeface="Times New Roman" panose="02020603050405020304" charset="0"/>
                </a:rPr>
                <a:t>Xây</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dựng</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chức</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năng</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cho</a:t>
              </a:r>
              <a:r>
                <a:rPr lang="en-US" altLang="zh-CN" sz="2200" dirty="0">
                  <a:solidFill>
                    <a:schemeClr val="tx1">
                      <a:lumMod val="50000"/>
                      <a:lumOff val="50000"/>
                    </a:schemeClr>
                  </a:solidFill>
                  <a:latin typeface="Times New Roman" panose="02020603050405020304" charset="0"/>
                  <a:cs typeface="Times New Roman" panose="02020603050405020304" charset="0"/>
                </a:rPr>
                <a:t> User</a:t>
              </a:r>
            </a:p>
            <a:p>
              <a:pPr eaLnBrk="1" fontAlgn="auto" hangingPunct="1">
                <a:spcBef>
                  <a:spcPts val="0"/>
                </a:spcBef>
                <a:spcAft>
                  <a:spcPts val="0"/>
                </a:spcAft>
                <a:defRPr/>
              </a:pPr>
              <a:r>
                <a:rPr lang="en-US" altLang="zh-CN" sz="2200" dirty="0">
                  <a:solidFill>
                    <a:schemeClr val="tx1">
                      <a:lumMod val="50000"/>
                      <a:lumOff val="50000"/>
                    </a:schemeClr>
                  </a:solidFill>
                  <a:latin typeface="Times New Roman" panose="02020603050405020304" charset="0"/>
                  <a:cs typeface="Times New Roman" panose="02020603050405020304" charset="0"/>
                </a:rPr>
                <a:t>Task 6: </a:t>
              </a:r>
              <a:r>
                <a:rPr lang="en-US" altLang="zh-CN" sz="2200" dirty="0" err="1">
                  <a:solidFill>
                    <a:schemeClr val="tx1">
                      <a:lumMod val="50000"/>
                      <a:lumOff val="50000"/>
                    </a:schemeClr>
                  </a:solidFill>
                  <a:latin typeface="Times New Roman" panose="02020603050405020304" charset="0"/>
                  <a:cs typeface="Times New Roman" panose="02020603050405020304" charset="0"/>
                </a:rPr>
                <a:t>Xây</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dựng</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chức</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năng</a:t>
              </a:r>
              <a:r>
                <a:rPr lang="en-US" altLang="zh-CN" sz="2200" dirty="0">
                  <a:solidFill>
                    <a:schemeClr val="tx1">
                      <a:lumMod val="50000"/>
                      <a:lumOff val="50000"/>
                    </a:schemeClr>
                  </a:solidFill>
                  <a:latin typeface="Times New Roman" panose="02020603050405020304" charset="0"/>
                  <a:cs typeface="Times New Roman" panose="02020603050405020304" charset="0"/>
                </a:rPr>
                <a:t> Login, </a:t>
              </a:r>
              <a:r>
                <a:rPr lang="en-US" altLang="zh-CN" sz="2200" dirty="0" err="1">
                  <a:solidFill>
                    <a:schemeClr val="tx1">
                      <a:lumMod val="50000"/>
                      <a:lumOff val="50000"/>
                    </a:schemeClr>
                  </a:solidFill>
                  <a:latin typeface="Times New Roman" panose="02020603050405020304" charset="0"/>
                  <a:cs typeface="Times New Roman" panose="02020603050405020304" charset="0"/>
                </a:rPr>
                <a:t>Restfull</a:t>
              </a:r>
              <a:r>
                <a:rPr lang="en-US" altLang="zh-CN" sz="2200" dirty="0">
                  <a:solidFill>
                    <a:schemeClr val="tx1">
                      <a:lumMod val="50000"/>
                      <a:lumOff val="50000"/>
                    </a:schemeClr>
                  </a:solidFill>
                  <a:latin typeface="Times New Roman" panose="02020603050405020304" charset="0"/>
                  <a:cs typeface="Times New Roman" panose="02020603050405020304" charset="0"/>
                </a:rPr>
                <a:t> API</a:t>
              </a:r>
            </a:p>
            <a:p>
              <a:pPr eaLnBrk="1" fontAlgn="auto" hangingPunct="1">
                <a:spcBef>
                  <a:spcPts val="0"/>
                </a:spcBef>
                <a:spcAft>
                  <a:spcPts val="0"/>
                </a:spcAft>
                <a:defRPr/>
              </a:pPr>
              <a:r>
                <a:rPr lang="en-US" altLang="zh-CN" sz="2200" dirty="0">
                  <a:solidFill>
                    <a:schemeClr val="tx1">
                      <a:lumMod val="50000"/>
                      <a:lumOff val="50000"/>
                    </a:schemeClr>
                  </a:solidFill>
                  <a:latin typeface="Times New Roman" panose="02020603050405020304" charset="0"/>
                  <a:cs typeface="Times New Roman" panose="02020603050405020304" charset="0"/>
                </a:rPr>
                <a:t>Task 7: </a:t>
              </a:r>
              <a:r>
                <a:rPr lang="en-US" altLang="zh-CN" sz="2200" dirty="0" err="1">
                  <a:solidFill>
                    <a:schemeClr val="tx1">
                      <a:lumMod val="50000"/>
                      <a:lumOff val="50000"/>
                    </a:schemeClr>
                  </a:solidFill>
                  <a:latin typeface="Times New Roman" panose="02020603050405020304" charset="0"/>
                  <a:cs typeface="Times New Roman" panose="02020603050405020304" charset="0"/>
                </a:rPr>
                <a:t>Viết</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báo</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cáo</a:t>
              </a:r>
              <a:endParaRPr lang="en-US" altLang="zh-CN" sz="2200" dirty="0">
                <a:solidFill>
                  <a:schemeClr val="tx1">
                    <a:lumMod val="50000"/>
                    <a:lumOff val="50000"/>
                  </a:schemeClr>
                </a:solidFill>
                <a:latin typeface="Times New Roman" panose="02020603050405020304" charset="0"/>
                <a:cs typeface="Times New Roman" panose="02020603050405020304" charset="0"/>
              </a:endParaRPr>
            </a:p>
            <a:p>
              <a:pPr eaLnBrk="1" fontAlgn="auto" hangingPunct="1">
                <a:spcBef>
                  <a:spcPts val="0"/>
                </a:spcBef>
                <a:spcAft>
                  <a:spcPts val="0"/>
                </a:spcAft>
                <a:defRPr/>
              </a:pPr>
              <a:r>
                <a:rPr lang="en-US" altLang="zh-CN" sz="2200" dirty="0">
                  <a:solidFill>
                    <a:schemeClr val="tx1">
                      <a:lumMod val="50000"/>
                      <a:lumOff val="50000"/>
                    </a:schemeClr>
                  </a:solidFill>
                  <a:latin typeface="Times New Roman" panose="02020603050405020304" charset="0"/>
                  <a:cs typeface="Times New Roman" panose="02020603050405020304" charset="0"/>
                </a:rPr>
                <a:t>Task 8: </a:t>
              </a:r>
              <a:r>
                <a:rPr lang="en-US" altLang="zh-CN" sz="2200" dirty="0" err="1">
                  <a:solidFill>
                    <a:schemeClr val="tx1">
                      <a:lumMod val="50000"/>
                      <a:lumOff val="50000"/>
                    </a:schemeClr>
                  </a:solidFill>
                  <a:latin typeface="Times New Roman" panose="02020603050405020304" charset="0"/>
                  <a:cs typeface="Times New Roman" panose="02020603050405020304" charset="0"/>
                </a:rPr>
                <a:t>Bảo</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vệ</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dự</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r>
                <a:rPr lang="en-US" altLang="zh-CN" sz="2200" dirty="0" err="1">
                  <a:solidFill>
                    <a:schemeClr val="tx1">
                      <a:lumMod val="50000"/>
                      <a:lumOff val="50000"/>
                    </a:schemeClr>
                  </a:solidFill>
                  <a:latin typeface="Times New Roman" panose="02020603050405020304" charset="0"/>
                  <a:cs typeface="Times New Roman" panose="02020603050405020304" charset="0"/>
                </a:rPr>
                <a:t>án</a:t>
              </a:r>
              <a:r>
                <a:rPr lang="en-US" altLang="zh-CN" sz="2200" dirty="0">
                  <a:solidFill>
                    <a:schemeClr val="tx1">
                      <a:lumMod val="50000"/>
                      <a:lumOff val="50000"/>
                    </a:schemeClr>
                  </a:solidFill>
                  <a:latin typeface="Times New Roman" panose="02020603050405020304" charset="0"/>
                  <a:cs typeface="Times New Roman" panose="02020603050405020304" charset="0"/>
                </a:rPr>
                <a:t> </a:t>
              </a:r>
              <a:endParaRPr lang="zh-CN" altLang="en-US" sz="2200" dirty="0">
                <a:solidFill>
                  <a:schemeClr val="tx1">
                    <a:lumMod val="50000"/>
                    <a:lumOff val="50000"/>
                  </a:schemeClr>
                </a:solidFill>
                <a:latin typeface="Times New Roman" panose="02020603050405020304" charset="0"/>
                <a:cs typeface="Times New Roman" panose="02020603050405020304" charset="0"/>
              </a:endParaRPr>
            </a:p>
          </p:txBody>
        </p:sp>
        <p:sp>
          <p:nvSpPr>
            <p:cNvPr id="11" name="矩形 10"/>
            <p:cNvSpPr/>
            <p:nvPr/>
          </p:nvSpPr>
          <p:spPr>
            <a:xfrm>
              <a:off x="4806680" y="3918652"/>
              <a:ext cx="4536938" cy="584693"/>
            </a:xfrm>
            <a:prstGeom prst="rect">
              <a:avLst/>
            </a:prstGeom>
          </p:spPr>
          <p:txBody>
            <a:bodyPr wrap="square">
              <a:spAutoFit/>
              <a:scene3d>
                <a:camera prst="orthographicFront"/>
                <a:lightRig rig="threePt" dir="t"/>
              </a:scene3d>
              <a:sp3d contourW="12700"/>
            </a:bodyPr>
            <a:lstStyle/>
            <a:p>
              <a:pPr>
                <a:defRPr/>
              </a:pPr>
              <a:r>
                <a:rPr lang="en-US" altLang="zh-CN" sz="3200" b="1" dirty="0">
                  <a:solidFill>
                    <a:srgbClr val="0B63DA"/>
                  </a:solidFill>
                  <a:latin typeface="Times New Roman" panose="02020603050405020304" charset="0"/>
                  <a:cs typeface="Times New Roman" panose="02020603050405020304" charset="0"/>
                </a:rPr>
                <a:t>Project </a:t>
              </a:r>
              <a:r>
                <a:rPr lang="en-US" altLang="zh-CN" sz="3200" b="1" dirty="0" err="1">
                  <a:solidFill>
                    <a:srgbClr val="0B63DA"/>
                  </a:solidFill>
                  <a:latin typeface="Times New Roman" panose="02020603050405020304" charset="0"/>
                  <a:cs typeface="Times New Roman" panose="02020603050405020304" charset="0"/>
                </a:rPr>
                <a:t>Quản</a:t>
              </a:r>
              <a:r>
                <a:rPr lang="en-US" altLang="zh-CN" sz="3200" b="1" dirty="0">
                  <a:solidFill>
                    <a:srgbClr val="0B63DA"/>
                  </a:solidFill>
                  <a:latin typeface="Times New Roman" panose="02020603050405020304" charset="0"/>
                  <a:cs typeface="Times New Roman" panose="02020603050405020304" charset="0"/>
                </a:rPr>
                <a:t> </a:t>
              </a:r>
              <a:r>
                <a:rPr lang="en-US" altLang="zh-CN" sz="3200" b="1" dirty="0" err="1">
                  <a:solidFill>
                    <a:srgbClr val="0B63DA"/>
                  </a:solidFill>
                  <a:latin typeface="Times New Roman" panose="02020603050405020304" charset="0"/>
                  <a:cs typeface="Times New Roman" panose="02020603050405020304" charset="0"/>
                </a:rPr>
                <a:t>lý</a:t>
              </a:r>
              <a:r>
                <a:rPr lang="en-US" altLang="zh-CN" sz="3200" b="1" dirty="0">
                  <a:solidFill>
                    <a:srgbClr val="0B63DA"/>
                  </a:solidFill>
                  <a:latin typeface="Times New Roman" panose="02020603050405020304" charset="0"/>
                  <a:cs typeface="Times New Roman" panose="02020603050405020304" charset="0"/>
                </a:rPr>
                <a:t> khoa </a:t>
              </a:r>
              <a:r>
                <a:rPr lang="en-US" altLang="zh-CN" sz="3200" b="1" dirty="0" err="1">
                  <a:solidFill>
                    <a:srgbClr val="0B63DA"/>
                  </a:solidFill>
                  <a:latin typeface="Times New Roman" panose="02020603050405020304" charset="0"/>
                  <a:cs typeface="Times New Roman" panose="02020603050405020304" charset="0"/>
                </a:rPr>
                <a:t>học</a:t>
              </a:r>
              <a:endParaRPr lang="zh-CN" altLang="en-US" sz="3200" b="1" dirty="0">
                <a:solidFill>
                  <a:srgbClr val="0B63DA"/>
                </a:solidFill>
                <a:latin typeface="Times New Roman" panose="02020603050405020304" charset="0"/>
                <a:cs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383973" y="541175"/>
            <a:ext cx="4650633" cy="769441"/>
          </a:xfrm>
          <a:prstGeom prst="rect">
            <a:avLst/>
          </a:prstGeom>
          <a:noFill/>
        </p:spPr>
        <p:txBody>
          <a:bodyPr wrap="none" rtlCol="0">
            <a:spAutoFit/>
          </a:bodyPr>
          <a:lstStyle/>
          <a:p>
            <a:pPr algn="ct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Use case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tổng</a:t>
            </a:r>
            <a:r>
              <a:rPr lang="en-US" altLang="zh-CN" sz="4400" b="1" dirty="0">
                <a:solidFill>
                  <a:schemeClr val="bg1"/>
                </a:solidFill>
                <a:latin typeface="Times New Roman" panose="02020603050405020304" charset="0"/>
                <a:ea typeface="张海山锐线体2.0" panose="02000000000000000000" pitchFamily="2" charset="-122"/>
                <a:cs typeface="Times New Roman" panose="02020603050405020304" charset="0"/>
              </a:rPr>
              <a:t> </a:t>
            </a:r>
            <a:r>
              <a:rPr lang="en-US" altLang="zh-CN" sz="4400" b="1" dirty="0" err="1">
                <a:solidFill>
                  <a:schemeClr val="bg1"/>
                </a:solidFill>
                <a:latin typeface="Times New Roman" panose="02020603050405020304" charset="0"/>
                <a:ea typeface="张海山锐线体2.0" panose="02000000000000000000" pitchFamily="2" charset="-122"/>
                <a:cs typeface="Times New Roman" panose="02020603050405020304" charset="0"/>
              </a:rPr>
              <a:t>quát</a:t>
            </a:r>
            <a:endParaRPr lang="zh-CN" altLang="en-US" sz="4400" b="1" dirty="0">
              <a:solidFill>
                <a:schemeClr val="bg1"/>
              </a:solidFill>
              <a:latin typeface="Times New Roman" panose="02020603050405020304" charset="0"/>
              <a:ea typeface="张海山锐线体2.0" panose="02000000000000000000" pitchFamily="2" charset="-122"/>
              <a:cs typeface="Times New Roman" panose="02020603050405020304" charset="0"/>
            </a:endParaRP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176" y="1554664"/>
            <a:ext cx="4577080" cy="4986020"/>
          </a:xfrm>
          <a:prstGeom prst="rect">
            <a:avLst/>
          </a:prstGeom>
        </p:spPr>
      </p:pic>
      <p:pic>
        <p:nvPicPr>
          <p:cNvPr id="8" name="图片 32">
            <a:extLst>
              <a:ext uri="{FF2B5EF4-FFF2-40B4-BE49-F238E27FC236}">
                <a16:creationId xmlns:a16="http://schemas.microsoft.com/office/drawing/2014/main" id="{D112A711-6C37-4D84-BE93-5F5F9459D305}"/>
              </a:ext>
            </a:extLst>
          </p:cNvPr>
          <p:cNvPicPr>
            <a:picLocks noChangeAspect="1"/>
          </p:cNvPicPr>
          <p:nvPr/>
        </p:nvPicPr>
        <p:blipFill rotWithShape="1">
          <a:blip r:embed="rId4"/>
          <a:srcRect r="43866" b="35615"/>
          <a:stretch>
            <a:fillRect/>
          </a:stretch>
        </p:blipFill>
        <p:spPr>
          <a:xfrm>
            <a:off x="554290" y="4047674"/>
            <a:ext cx="2209427" cy="2107526"/>
          </a:xfrm>
          <a:prstGeom prst="rect">
            <a:avLst/>
          </a:prstGeom>
        </p:spPr>
      </p:pic>
      <p:pic>
        <p:nvPicPr>
          <p:cNvPr id="9" name="图片 7">
            <a:extLst>
              <a:ext uri="{FF2B5EF4-FFF2-40B4-BE49-F238E27FC236}">
                <a16:creationId xmlns:a16="http://schemas.microsoft.com/office/drawing/2014/main" id="{4B8B7D49-0F99-4E78-B3D6-7CC0CAA33669}"/>
              </a:ext>
            </a:extLst>
          </p:cNvPr>
          <p:cNvPicPr>
            <a:picLocks noChangeAspect="1"/>
          </p:cNvPicPr>
          <p:nvPr/>
        </p:nvPicPr>
        <p:blipFill rotWithShape="1">
          <a:blip r:embed="rId4"/>
          <a:srcRect l="54783"/>
          <a:stretch>
            <a:fillRect/>
          </a:stretch>
        </p:blipFill>
        <p:spPr>
          <a:xfrm rot="5400000" flipH="1" flipV="1">
            <a:off x="9133264" y="2381567"/>
            <a:ext cx="2355628" cy="2653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937</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等线</vt:lpstr>
      <vt:lpstr>等线 Light</vt:lpstr>
      <vt:lpstr>Arial</vt:lpstr>
      <vt:lpstr>Calibri</vt:lpstr>
      <vt:lpstr>Century Gothic</vt:lpstr>
      <vt:lpstr>Times New Roman</vt:lpstr>
      <vt:lpstr>Verdana</vt:lpstr>
      <vt:lpstr>张海山锐线体2.0</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Admin</cp:lastModifiedBy>
  <cp:revision>77</cp:revision>
  <dcterms:created xsi:type="dcterms:W3CDTF">2019-07-12T02:05:00Z</dcterms:created>
  <dcterms:modified xsi:type="dcterms:W3CDTF">2022-05-03T11:49:15Z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4B75FDF0C8674622BE489E1DE02FF511</vt:lpwstr>
  </property>
</Properties>
</file>