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7" r:id="rId4"/>
    <p:sldId id="278" r:id="rId5"/>
    <p:sldId id="283" r:id="rId6"/>
    <p:sldId id="281" r:id="rId7"/>
    <p:sldId id="258" r:id="rId8"/>
    <p:sldId id="284" r:id="rId9"/>
    <p:sldId id="285" r:id="rId10"/>
    <p:sldId id="287" r:id="rId11"/>
    <p:sldId id="286" r:id="rId12"/>
    <p:sldId id="288" r:id="rId13"/>
    <p:sldId id="289" r:id="rId14"/>
    <p:sldId id="290" r:id="rId15"/>
    <p:sldId id="291" r:id="rId16"/>
    <p:sldId id="29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56A0AE-E2FF-4F7B-9806-EDCC01A52505}" v="64" dt="2025-09-02T12:40:40.6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우혁" userId="cff95f92-64c7-441a-a9d9-d0f1a1ebdf7f" providerId="ADAL" clId="{6D56A0AE-E2FF-4F7B-9806-EDCC01A52505}"/>
    <pc:docChg chg="undo custSel addSld delSld modSld sldOrd">
      <pc:chgData name="김우혁" userId="cff95f92-64c7-441a-a9d9-d0f1a1ebdf7f" providerId="ADAL" clId="{6D56A0AE-E2FF-4F7B-9806-EDCC01A52505}" dt="2025-09-02T12:46:40.131" v="6514" actId="20577"/>
      <pc:docMkLst>
        <pc:docMk/>
      </pc:docMkLst>
      <pc:sldChg chg="modSp mod">
        <pc:chgData name="김우혁" userId="cff95f92-64c7-441a-a9d9-d0f1a1ebdf7f" providerId="ADAL" clId="{6D56A0AE-E2FF-4F7B-9806-EDCC01A52505}" dt="2025-09-02T12:46:17.283" v="6511" actId="1076"/>
        <pc:sldMkLst>
          <pc:docMk/>
          <pc:sldMk cId="3343573938" sldId="256"/>
        </pc:sldMkLst>
        <pc:spChg chg="mod">
          <ac:chgData name="김우혁" userId="cff95f92-64c7-441a-a9d9-d0f1a1ebdf7f" providerId="ADAL" clId="{6D56A0AE-E2FF-4F7B-9806-EDCC01A52505}" dt="2025-09-02T12:46:17.283" v="6511" actId="1076"/>
          <ac:spMkLst>
            <pc:docMk/>
            <pc:sldMk cId="3343573938" sldId="256"/>
            <ac:spMk id="2" creationId="{44E1D3B7-2705-FB59-8F7E-1952363783CE}"/>
          </ac:spMkLst>
        </pc:spChg>
        <pc:spChg chg="mod">
          <ac:chgData name="김우혁" userId="cff95f92-64c7-441a-a9d9-d0f1a1ebdf7f" providerId="ADAL" clId="{6D56A0AE-E2FF-4F7B-9806-EDCC01A52505}" dt="2025-09-02T11:46:40.138" v="511" actId="20577"/>
          <ac:spMkLst>
            <pc:docMk/>
            <pc:sldMk cId="3343573938" sldId="256"/>
            <ac:spMk id="3" creationId="{6C1F5F13-08B4-BEB5-D2FC-A9DA85B7C5C8}"/>
          </ac:spMkLst>
        </pc:spChg>
      </pc:sldChg>
      <pc:sldChg chg="modSp mod">
        <pc:chgData name="김우혁" userId="cff95f92-64c7-441a-a9d9-d0f1a1ebdf7f" providerId="ADAL" clId="{6D56A0AE-E2FF-4F7B-9806-EDCC01A52505}" dt="2025-09-02T11:47:04.544" v="519" actId="20577"/>
        <pc:sldMkLst>
          <pc:docMk/>
          <pc:sldMk cId="46723615" sldId="257"/>
        </pc:sldMkLst>
        <pc:spChg chg="mod">
          <ac:chgData name="김우혁" userId="cff95f92-64c7-441a-a9d9-d0f1a1ebdf7f" providerId="ADAL" clId="{6D56A0AE-E2FF-4F7B-9806-EDCC01A52505}" dt="2025-09-02T11:47:04.544" v="519" actId="20577"/>
          <ac:spMkLst>
            <pc:docMk/>
            <pc:sldMk cId="46723615" sldId="257"/>
            <ac:spMk id="3" creationId="{C8BB104F-732C-8BB6-0D35-34DE2B8B28A1}"/>
          </ac:spMkLst>
        </pc:spChg>
      </pc:sldChg>
      <pc:sldChg chg="addSp delSp modSp mod">
        <pc:chgData name="김우혁" userId="cff95f92-64c7-441a-a9d9-d0f1a1ebdf7f" providerId="ADAL" clId="{6D56A0AE-E2FF-4F7B-9806-EDCC01A52505}" dt="2025-09-02T12:21:31.345" v="4448" actId="113"/>
        <pc:sldMkLst>
          <pc:docMk/>
          <pc:sldMk cId="332643113" sldId="258"/>
        </pc:sldMkLst>
        <pc:spChg chg="mod">
          <ac:chgData name="김우혁" userId="cff95f92-64c7-441a-a9d9-d0f1a1ebdf7f" providerId="ADAL" clId="{6D56A0AE-E2FF-4F7B-9806-EDCC01A52505}" dt="2025-09-02T12:02:08.845" v="1475" actId="20577"/>
          <ac:spMkLst>
            <pc:docMk/>
            <pc:sldMk cId="332643113" sldId="258"/>
            <ac:spMk id="2" creationId="{C2490A99-B5FE-D51E-59CC-B97D3820987E}"/>
          </ac:spMkLst>
        </pc:spChg>
        <pc:spChg chg="mod">
          <ac:chgData name="김우혁" userId="cff95f92-64c7-441a-a9d9-d0f1a1ebdf7f" providerId="ADAL" clId="{6D56A0AE-E2FF-4F7B-9806-EDCC01A52505}" dt="2025-09-02T12:21:31.345" v="4448" actId="113"/>
          <ac:spMkLst>
            <pc:docMk/>
            <pc:sldMk cId="332643113" sldId="258"/>
            <ac:spMk id="3" creationId="{96FA8286-35F2-F4B6-CBDD-8CD70AF08108}"/>
          </ac:spMkLst>
        </pc:spChg>
        <pc:spChg chg="add">
          <ac:chgData name="김우혁" userId="cff95f92-64c7-441a-a9d9-d0f1a1ebdf7f" providerId="ADAL" clId="{6D56A0AE-E2FF-4F7B-9806-EDCC01A52505}" dt="2025-09-02T12:16:10.418" v="3642"/>
          <ac:spMkLst>
            <pc:docMk/>
            <pc:sldMk cId="332643113" sldId="258"/>
            <ac:spMk id="4" creationId="{0315B990-F5AE-F3B0-D1D7-43910CC8360F}"/>
          </ac:spMkLst>
        </pc:spChg>
        <pc:picChg chg="del">
          <ac:chgData name="김우혁" userId="cff95f92-64c7-441a-a9d9-d0f1a1ebdf7f" providerId="ADAL" clId="{6D56A0AE-E2FF-4F7B-9806-EDCC01A52505}" dt="2025-09-02T12:02:03.230" v="1457" actId="478"/>
          <ac:picMkLst>
            <pc:docMk/>
            <pc:sldMk cId="332643113" sldId="258"/>
            <ac:picMk id="5" creationId="{204E341B-D3EE-ACF8-4457-845BA77941CC}"/>
          </ac:picMkLst>
        </pc:picChg>
      </pc:sldChg>
      <pc:sldChg chg="del">
        <pc:chgData name="김우혁" userId="cff95f92-64c7-441a-a9d9-d0f1a1ebdf7f" providerId="ADAL" clId="{6D56A0AE-E2FF-4F7B-9806-EDCC01A52505}" dt="2025-09-02T12:46:03.691" v="6508" actId="47"/>
        <pc:sldMkLst>
          <pc:docMk/>
          <pc:sldMk cId="3557931397" sldId="259"/>
        </pc:sldMkLst>
      </pc:sldChg>
      <pc:sldChg chg="del">
        <pc:chgData name="김우혁" userId="cff95f92-64c7-441a-a9d9-d0f1a1ebdf7f" providerId="ADAL" clId="{6D56A0AE-E2FF-4F7B-9806-EDCC01A52505}" dt="2025-09-02T12:46:05.008" v="6509" actId="47"/>
        <pc:sldMkLst>
          <pc:docMk/>
          <pc:sldMk cId="554554374" sldId="260"/>
        </pc:sldMkLst>
      </pc:sldChg>
      <pc:sldChg chg="del">
        <pc:chgData name="김우혁" userId="cff95f92-64c7-441a-a9d9-d0f1a1ebdf7f" providerId="ADAL" clId="{6D56A0AE-E2FF-4F7B-9806-EDCC01A52505}" dt="2025-09-02T12:46:05.607" v="6510" actId="47"/>
        <pc:sldMkLst>
          <pc:docMk/>
          <pc:sldMk cId="1745759444" sldId="261"/>
        </pc:sldMkLst>
      </pc:sldChg>
      <pc:sldChg chg="del">
        <pc:chgData name="김우혁" userId="cff95f92-64c7-441a-a9d9-d0f1a1ebdf7f" providerId="ADAL" clId="{6D56A0AE-E2FF-4F7B-9806-EDCC01A52505}" dt="2025-09-02T12:01:37.258" v="1455" actId="47"/>
        <pc:sldMkLst>
          <pc:docMk/>
          <pc:sldMk cId="463640503" sldId="262"/>
        </pc:sldMkLst>
      </pc:sldChg>
      <pc:sldChg chg="del">
        <pc:chgData name="김우혁" userId="cff95f92-64c7-441a-a9d9-d0f1a1ebdf7f" providerId="ADAL" clId="{6D56A0AE-E2FF-4F7B-9806-EDCC01A52505}" dt="2025-09-02T12:01:34.023" v="1453" actId="47"/>
        <pc:sldMkLst>
          <pc:docMk/>
          <pc:sldMk cId="2459714004" sldId="264"/>
        </pc:sldMkLst>
      </pc:sldChg>
      <pc:sldChg chg="del">
        <pc:chgData name="김우혁" userId="cff95f92-64c7-441a-a9d9-d0f1a1ebdf7f" providerId="ADAL" clId="{6D56A0AE-E2FF-4F7B-9806-EDCC01A52505}" dt="2025-09-02T12:01:33.553" v="1452" actId="47"/>
        <pc:sldMkLst>
          <pc:docMk/>
          <pc:sldMk cId="1079832206" sldId="265"/>
        </pc:sldMkLst>
      </pc:sldChg>
      <pc:sldChg chg="del">
        <pc:chgData name="김우혁" userId="cff95f92-64c7-441a-a9d9-d0f1a1ebdf7f" providerId="ADAL" clId="{6D56A0AE-E2FF-4F7B-9806-EDCC01A52505}" dt="2025-09-02T12:01:31.138" v="1448" actId="47"/>
        <pc:sldMkLst>
          <pc:docMk/>
          <pc:sldMk cId="1390690639" sldId="267"/>
        </pc:sldMkLst>
      </pc:sldChg>
      <pc:sldChg chg="del">
        <pc:chgData name="김우혁" userId="cff95f92-64c7-441a-a9d9-d0f1a1ebdf7f" providerId="ADAL" clId="{6D56A0AE-E2FF-4F7B-9806-EDCC01A52505}" dt="2025-09-02T12:01:32.531" v="1450" actId="47"/>
        <pc:sldMkLst>
          <pc:docMk/>
          <pc:sldMk cId="509890160" sldId="268"/>
        </pc:sldMkLst>
      </pc:sldChg>
      <pc:sldChg chg="del">
        <pc:chgData name="김우혁" userId="cff95f92-64c7-441a-a9d9-d0f1a1ebdf7f" providerId="ADAL" clId="{6D56A0AE-E2FF-4F7B-9806-EDCC01A52505}" dt="2025-09-02T12:01:31.857" v="1449" actId="47"/>
        <pc:sldMkLst>
          <pc:docMk/>
          <pc:sldMk cId="357340912" sldId="271"/>
        </pc:sldMkLst>
      </pc:sldChg>
      <pc:sldChg chg="del">
        <pc:chgData name="김우혁" userId="cff95f92-64c7-441a-a9d9-d0f1a1ebdf7f" providerId="ADAL" clId="{6D56A0AE-E2FF-4F7B-9806-EDCC01A52505}" dt="2025-09-02T12:01:33.042" v="1451" actId="47"/>
        <pc:sldMkLst>
          <pc:docMk/>
          <pc:sldMk cId="904609181" sldId="272"/>
        </pc:sldMkLst>
      </pc:sldChg>
      <pc:sldChg chg="del">
        <pc:chgData name="김우혁" userId="cff95f92-64c7-441a-a9d9-d0f1a1ebdf7f" providerId="ADAL" clId="{6D56A0AE-E2FF-4F7B-9806-EDCC01A52505}" dt="2025-09-02T12:01:30.627" v="1447" actId="47"/>
        <pc:sldMkLst>
          <pc:docMk/>
          <pc:sldMk cId="1595862668" sldId="273"/>
        </pc:sldMkLst>
      </pc:sldChg>
      <pc:sldChg chg="del">
        <pc:chgData name="김우혁" userId="cff95f92-64c7-441a-a9d9-d0f1a1ebdf7f" providerId="ADAL" clId="{6D56A0AE-E2FF-4F7B-9806-EDCC01A52505}" dt="2025-09-02T12:01:30.146" v="1446" actId="47"/>
        <pc:sldMkLst>
          <pc:docMk/>
          <pc:sldMk cId="3647919481" sldId="274"/>
        </pc:sldMkLst>
      </pc:sldChg>
      <pc:sldChg chg="del">
        <pc:chgData name="김우혁" userId="cff95f92-64c7-441a-a9d9-d0f1a1ebdf7f" providerId="ADAL" clId="{6D56A0AE-E2FF-4F7B-9806-EDCC01A52505}" dt="2025-09-02T12:01:29.586" v="1445" actId="47"/>
        <pc:sldMkLst>
          <pc:docMk/>
          <pc:sldMk cId="1568388179" sldId="275"/>
        </pc:sldMkLst>
      </pc:sldChg>
      <pc:sldChg chg="modSp mod">
        <pc:chgData name="김우혁" userId="cff95f92-64c7-441a-a9d9-d0f1a1ebdf7f" providerId="ADAL" clId="{6D56A0AE-E2FF-4F7B-9806-EDCC01A52505}" dt="2025-09-02T12:31:42.861" v="5278" actId="20577"/>
        <pc:sldMkLst>
          <pc:docMk/>
          <pc:sldMk cId="1136887522" sldId="277"/>
        </pc:sldMkLst>
        <pc:spChg chg="mod">
          <ac:chgData name="김우혁" userId="cff95f92-64c7-441a-a9d9-d0f1a1ebdf7f" providerId="ADAL" clId="{6D56A0AE-E2FF-4F7B-9806-EDCC01A52505}" dt="2025-09-02T11:47:07.273" v="529" actId="20577"/>
          <ac:spMkLst>
            <pc:docMk/>
            <pc:sldMk cId="1136887522" sldId="277"/>
            <ac:spMk id="2" creationId="{4CB83029-33AB-D4BF-C651-ECD2674B7673}"/>
          </ac:spMkLst>
        </pc:spChg>
        <pc:spChg chg="mod">
          <ac:chgData name="김우혁" userId="cff95f92-64c7-441a-a9d9-d0f1a1ebdf7f" providerId="ADAL" clId="{6D56A0AE-E2FF-4F7B-9806-EDCC01A52505}" dt="2025-09-02T12:31:42.861" v="5278" actId="20577"/>
          <ac:spMkLst>
            <pc:docMk/>
            <pc:sldMk cId="1136887522" sldId="277"/>
            <ac:spMk id="3" creationId="{FCD9B0DF-BCB0-B227-3B28-62D046383791}"/>
          </ac:spMkLst>
        </pc:spChg>
      </pc:sldChg>
      <pc:sldChg chg="addSp delSp modSp mod">
        <pc:chgData name="김우혁" userId="cff95f92-64c7-441a-a9d9-d0f1a1ebdf7f" providerId="ADAL" clId="{6D56A0AE-E2FF-4F7B-9806-EDCC01A52505}" dt="2025-09-02T11:53:12.250" v="655" actId="1076"/>
        <pc:sldMkLst>
          <pc:docMk/>
          <pc:sldMk cId="394729044" sldId="278"/>
        </pc:sldMkLst>
        <pc:spChg chg="add del mod">
          <ac:chgData name="김우혁" userId="cff95f92-64c7-441a-a9d9-d0f1a1ebdf7f" providerId="ADAL" clId="{6D56A0AE-E2FF-4F7B-9806-EDCC01A52505}" dt="2025-09-02T11:53:01.807" v="651" actId="1076"/>
          <ac:spMkLst>
            <pc:docMk/>
            <pc:sldMk cId="394729044" sldId="278"/>
            <ac:spMk id="3" creationId="{E850DFFF-AED9-0979-BA63-F851D14DC319}"/>
          </ac:spMkLst>
        </pc:spChg>
        <pc:spChg chg="add">
          <ac:chgData name="김우혁" userId="cff95f92-64c7-441a-a9d9-d0f1a1ebdf7f" providerId="ADAL" clId="{6D56A0AE-E2FF-4F7B-9806-EDCC01A52505}" dt="2025-09-02T11:51:32.227" v="567"/>
          <ac:spMkLst>
            <pc:docMk/>
            <pc:sldMk cId="394729044" sldId="278"/>
            <ac:spMk id="4" creationId="{8FA0F948-0561-6DC7-545E-71E71F24BFC5}"/>
          </ac:spMkLst>
        </pc:spChg>
        <pc:spChg chg="add mod">
          <ac:chgData name="김우혁" userId="cff95f92-64c7-441a-a9d9-d0f1a1ebdf7f" providerId="ADAL" clId="{6D56A0AE-E2FF-4F7B-9806-EDCC01A52505}" dt="2025-09-02T11:51:36.382" v="570" actId="14100"/>
          <ac:spMkLst>
            <pc:docMk/>
            <pc:sldMk cId="394729044" sldId="278"/>
            <ac:spMk id="5" creationId="{E730A292-ED71-6FCB-033D-059164523417}"/>
          </ac:spMkLst>
        </pc:spChg>
        <pc:picChg chg="del">
          <ac:chgData name="김우혁" userId="cff95f92-64c7-441a-a9d9-d0f1a1ebdf7f" providerId="ADAL" clId="{6D56A0AE-E2FF-4F7B-9806-EDCC01A52505}" dt="2025-09-02T11:51:12.514" v="566" actId="478"/>
          <ac:picMkLst>
            <pc:docMk/>
            <pc:sldMk cId="394729044" sldId="278"/>
            <ac:picMk id="6" creationId="{C295EF30-5E51-46B9-E3B1-C298FB264A48}"/>
          </ac:picMkLst>
        </pc:picChg>
        <pc:picChg chg="add mod">
          <ac:chgData name="김우혁" userId="cff95f92-64c7-441a-a9d9-d0f1a1ebdf7f" providerId="ADAL" clId="{6D56A0AE-E2FF-4F7B-9806-EDCC01A52505}" dt="2025-09-02T11:52:23.500" v="574"/>
          <ac:picMkLst>
            <pc:docMk/>
            <pc:sldMk cId="394729044" sldId="278"/>
            <ac:picMk id="8" creationId="{BEC81BC5-0731-BCD7-0161-8FECBB4F0949}"/>
          </ac:picMkLst>
        </pc:picChg>
        <pc:picChg chg="add mod">
          <ac:chgData name="김우혁" userId="cff95f92-64c7-441a-a9d9-d0f1a1ebdf7f" providerId="ADAL" clId="{6D56A0AE-E2FF-4F7B-9806-EDCC01A52505}" dt="2025-09-02T11:53:12.250" v="655" actId="1076"/>
          <ac:picMkLst>
            <pc:docMk/>
            <pc:sldMk cId="394729044" sldId="278"/>
            <ac:picMk id="10" creationId="{4692E6B8-9B66-1AB1-D8B0-AE3D5C997044}"/>
          </ac:picMkLst>
        </pc:picChg>
      </pc:sldChg>
      <pc:sldChg chg="del">
        <pc:chgData name="김우혁" userId="cff95f92-64c7-441a-a9d9-d0f1a1ebdf7f" providerId="ADAL" clId="{6D56A0AE-E2FF-4F7B-9806-EDCC01A52505}" dt="2025-09-02T12:01:35.577" v="1454" actId="47"/>
        <pc:sldMkLst>
          <pc:docMk/>
          <pc:sldMk cId="764184043" sldId="279"/>
        </pc:sldMkLst>
      </pc:sldChg>
      <pc:sldChg chg="del">
        <pc:chgData name="김우혁" userId="cff95f92-64c7-441a-a9d9-d0f1a1ebdf7f" providerId="ADAL" clId="{6D56A0AE-E2FF-4F7B-9806-EDCC01A52505}" dt="2025-09-02T12:08:35.974" v="2631" actId="47"/>
        <pc:sldMkLst>
          <pc:docMk/>
          <pc:sldMk cId="1564493593" sldId="280"/>
        </pc:sldMkLst>
      </pc:sldChg>
      <pc:sldChg chg="addSp delSp modSp add mod">
        <pc:chgData name="김우혁" userId="cff95f92-64c7-441a-a9d9-d0f1a1ebdf7f" providerId="ADAL" clId="{6D56A0AE-E2FF-4F7B-9806-EDCC01A52505}" dt="2025-09-02T11:58:27.702" v="1179" actId="1036"/>
        <pc:sldMkLst>
          <pc:docMk/>
          <pc:sldMk cId="2851460757" sldId="281"/>
        </pc:sldMkLst>
        <pc:spChg chg="mod">
          <ac:chgData name="김우혁" userId="cff95f92-64c7-441a-a9d9-d0f1a1ebdf7f" providerId="ADAL" clId="{6D56A0AE-E2FF-4F7B-9806-EDCC01A52505}" dt="2025-09-02T11:57:33.620" v="1151" actId="20577"/>
          <ac:spMkLst>
            <pc:docMk/>
            <pc:sldMk cId="2851460757" sldId="281"/>
            <ac:spMk id="3" creationId="{10592185-2E38-A5DF-F3E1-BD058DFB7B88}"/>
          </ac:spMkLst>
        </pc:spChg>
        <pc:picChg chg="add del mod">
          <ac:chgData name="김우혁" userId="cff95f92-64c7-441a-a9d9-d0f1a1ebdf7f" providerId="ADAL" clId="{6D56A0AE-E2FF-4F7B-9806-EDCC01A52505}" dt="2025-09-02T11:58:13.370" v="1156" actId="478"/>
          <ac:picMkLst>
            <pc:docMk/>
            <pc:sldMk cId="2851460757" sldId="281"/>
            <ac:picMk id="4" creationId="{170C9375-D66E-8744-081E-E96BC5D1F0D4}"/>
          </ac:picMkLst>
        </pc:picChg>
        <pc:picChg chg="add mod">
          <ac:chgData name="김우혁" userId="cff95f92-64c7-441a-a9d9-d0f1a1ebdf7f" providerId="ADAL" clId="{6D56A0AE-E2FF-4F7B-9806-EDCC01A52505}" dt="2025-09-02T11:58:27.702" v="1179" actId="1036"/>
          <ac:picMkLst>
            <pc:docMk/>
            <pc:sldMk cId="2851460757" sldId="281"/>
            <ac:picMk id="7" creationId="{62D94919-01DE-7534-8A33-C73BA87DA8D5}"/>
          </ac:picMkLst>
        </pc:picChg>
      </pc:sldChg>
      <pc:sldChg chg="add del">
        <pc:chgData name="김우혁" userId="cff95f92-64c7-441a-a9d9-d0f1a1ebdf7f" providerId="ADAL" clId="{6D56A0AE-E2FF-4F7B-9806-EDCC01A52505}" dt="2025-09-02T12:01:52.409" v="1456" actId="47"/>
        <pc:sldMkLst>
          <pc:docMk/>
          <pc:sldMk cId="2508332439" sldId="282"/>
        </pc:sldMkLst>
      </pc:sldChg>
      <pc:sldChg chg="addSp modSp add mod ord">
        <pc:chgData name="김우혁" userId="cff95f92-64c7-441a-a9d9-d0f1a1ebdf7f" providerId="ADAL" clId="{6D56A0AE-E2FF-4F7B-9806-EDCC01A52505}" dt="2025-09-02T11:56:40.107" v="1105" actId="20577"/>
        <pc:sldMkLst>
          <pc:docMk/>
          <pc:sldMk cId="451235841" sldId="283"/>
        </pc:sldMkLst>
        <pc:spChg chg="mod">
          <ac:chgData name="김우혁" userId="cff95f92-64c7-441a-a9d9-d0f1a1ebdf7f" providerId="ADAL" clId="{6D56A0AE-E2FF-4F7B-9806-EDCC01A52505}" dt="2025-09-02T11:56:40.107" v="1105" actId="20577"/>
          <ac:spMkLst>
            <pc:docMk/>
            <pc:sldMk cId="451235841" sldId="283"/>
            <ac:spMk id="3" creationId="{D2B491FF-648A-0408-E945-17333E7B3883}"/>
          </ac:spMkLst>
        </pc:spChg>
        <pc:picChg chg="add mod">
          <ac:chgData name="김우혁" userId="cff95f92-64c7-441a-a9d9-d0f1a1ebdf7f" providerId="ADAL" clId="{6D56A0AE-E2FF-4F7B-9806-EDCC01A52505}" dt="2025-09-02T11:53:29.272" v="661" actId="1076"/>
          <ac:picMkLst>
            <pc:docMk/>
            <pc:sldMk cId="451235841" sldId="283"/>
            <ac:picMk id="4" creationId="{870B565E-3ABC-A58E-7142-8D8B0E60A23A}"/>
          </ac:picMkLst>
        </pc:picChg>
        <pc:picChg chg="add mod">
          <ac:chgData name="김우혁" userId="cff95f92-64c7-441a-a9d9-d0f1a1ebdf7f" providerId="ADAL" clId="{6D56A0AE-E2FF-4F7B-9806-EDCC01A52505}" dt="2025-09-02T11:53:42.717" v="670" actId="1076"/>
          <ac:picMkLst>
            <pc:docMk/>
            <pc:sldMk cId="451235841" sldId="283"/>
            <ac:picMk id="7" creationId="{90802A68-55C6-C41A-2A6C-2257EE17501E}"/>
          </ac:picMkLst>
        </pc:picChg>
      </pc:sldChg>
      <pc:sldChg chg="addSp modSp add mod">
        <pc:chgData name="김우혁" userId="cff95f92-64c7-441a-a9d9-d0f1a1ebdf7f" providerId="ADAL" clId="{6D56A0AE-E2FF-4F7B-9806-EDCC01A52505}" dt="2025-09-02T12:46:40.131" v="6514" actId="20577"/>
        <pc:sldMkLst>
          <pc:docMk/>
          <pc:sldMk cId="3502226808" sldId="284"/>
        </pc:sldMkLst>
        <pc:spChg chg="mod">
          <ac:chgData name="김우혁" userId="cff95f92-64c7-441a-a9d9-d0f1a1ebdf7f" providerId="ADAL" clId="{6D56A0AE-E2FF-4F7B-9806-EDCC01A52505}" dt="2025-09-02T12:11:24.162" v="2938" actId="20577"/>
          <ac:spMkLst>
            <pc:docMk/>
            <pc:sldMk cId="3502226808" sldId="284"/>
            <ac:spMk id="2" creationId="{C8955594-DCE9-4995-A6C9-599046B4996B}"/>
          </ac:spMkLst>
        </pc:spChg>
        <pc:spChg chg="mod">
          <ac:chgData name="김우혁" userId="cff95f92-64c7-441a-a9d9-d0f1a1ebdf7f" providerId="ADAL" clId="{6D56A0AE-E2FF-4F7B-9806-EDCC01A52505}" dt="2025-09-02T12:46:40.131" v="6514" actId="20577"/>
          <ac:spMkLst>
            <pc:docMk/>
            <pc:sldMk cId="3502226808" sldId="284"/>
            <ac:spMk id="3" creationId="{C97EAE95-4368-0EE0-4896-8A9967782E3B}"/>
          </ac:spMkLst>
        </pc:spChg>
        <pc:spChg chg="add">
          <ac:chgData name="김우혁" userId="cff95f92-64c7-441a-a9d9-d0f1a1ebdf7f" providerId="ADAL" clId="{6D56A0AE-E2FF-4F7B-9806-EDCC01A52505}" dt="2025-09-02T12:11:40.073" v="2939"/>
          <ac:spMkLst>
            <pc:docMk/>
            <pc:sldMk cId="3502226808" sldId="284"/>
            <ac:spMk id="4" creationId="{9DF909C6-FF53-5DAB-E214-286DCF2D9450}"/>
          </ac:spMkLst>
        </pc:spChg>
        <pc:spChg chg="add">
          <ac:chgData name="김우혁" userId="cff95f92-64c7-441a-a9d9-d0f1a1ebdf7f" providerId="ADAL" clId="{6D56A0AE-E2FF-4F7B-9806-EDCC01A52505}" dt="2025-09-02T12:11:42.170" v="2940"/>
          <ac:spMkLst>
            <pc:docMk/>
            <pc:sldMk cId="3502226808" sldId="284"/>
            <ac:spMk id="5" creationId="{E2F0DA93-B196-DBA2-152D-F76A1ADDBF9D}"/>
          </ac:spMkLst>
        </pc:spChg>
        <pc:spChg chg="add mod">
          <ac:chgData name="김우혁" userId="cff95f92-64c7-441a-a9d9-d0f1a1ebdf7f" providerId="ADAL" clId="{6D56A0AE-E2FF-4F7B-9806-EDCC01A52505}" dt="2025-09-02T12:11:47.227" v="2943" actId="27636"/>
          <ac:spMkLst>
            <pc:docMk/>
            <pc:sldMk cId="3502226808" sldId="284"/>
            <ac:spMk id="6" creationId="{ED9F3D27-1D41-B997-0EAD-7675F4ECA1C8}"/>
          </ac:spMkLst>
        </pc:spChg>
        <pc:spChg chg="add">
          <ac:chgData name="김우혁" userId="cff95f92-64c7-441a-a9d9-d0f1a1ebdf7f" providerId="ADAL" clId="{6D56A0AE-E2FF-4F7B-9806-EDCC01A52505}" dt="2025-09-02T12:12:50.135" v="3154"/>
          <ac:spMkLst>
            <pc:docMk/>
            <pc:sldMk cId="3502226808" sldId="284"/>
            <ac:spMk id="7" creationId="{0AEDF928-CA30-6FC7-67A4-F6C5DAD02CC3}"/>
          </ac:spMkLst>
        </pc:spChg>
      </pc:sldChg>
      <pc:sldChg chg="modSp add mod">
        <pc:chgData name="김우혁" userId="cff95f92-64c7-441a-a9d9-d0f1a1ebdf7f" providerId="ADAL" clId="{6D56A0AE-E2FF-4F7B-9806-EDCC01A52505}" dt="2025-09-02T12:19:43.416" v="4164" actId="20577"/>
        <pc:sldMkLst>
          <pc:docMk/>
          <pc:sldMk cId="1169027589" sldId="285"/>
        </pc:sldMkLst>
        <pc:spChg chg="mod">
          <ac:chgData name="김우혁" userId="cff95f92-64c7-441a-a9d9-d0f1a1ebdf7f" providerId="ADAL" clId="{6D56A0AE-E2FF-4F7B-9806-EDCC01A52505}" dt="2025-09-02T12:18:36.694" v="3926" actId="20577"/>
          <ac:spMkLst>
            <pc:docMk/>
            <pc:sldMk cId="1169027589" sldId="285"/>
            <ac:spMk id="2" creationId="{B8EDC5E8-20F9-1151-504D-58DE823DF960}"/>
          </ac:spMkLst>
        </pc:spChg>
        <pc:spChg chg="mod">
          <ac:chgData name="김우혁" userId="cff95f92-64c7-441a-a9d9-d0f1a1ebdf7f" providerId="ADAL" clId="{6D56A0AE-E2FF-4F7B-9806-EDCC01A52505}" dt="2025-09-02T12:19:43.416" v="4164" actId="20577"/>
          <ac:spMkLst>
            <pc:docMk/>
            <pc:sldMk cId="1169027589" sldId="285"/>
            <ac:spMk id="3" creationId="{AC1669E8-0478-3B08-6C61-6A8A7C5EAFFD}"/>
          </ac:spMkLst>
        </pc:spChg>
      </pc:sldChg>
      <pc:sldChg chg="modSp add mod">
        <pc:chgData name="김우혁" userId="cff95f92-64c7-441a-a9d9-d0f1a1ebdf7f" providerId="ADAL" clId="{6D56A0AE-E2FF-4F7B-9806-EDCC01A52505}" dt="2025-09-02T12:21:55.180" v="4453" actId="20577"/>
        <pc:sldMkLst>
          <pc:docMk/>
          <pc:sldMk cId="359953485" sldId="286"/>
        </pc:sldMkLst>
        <pc:spChg chg="mod">
          <ac:chgData name="김우혁" userId="cff95f92-64c7-441a-a9d9-d0f1a1ebdf7f" providerId="ADAL" clId="{6D56A0AE-E2FF-4F7B-9806-EDCC01A52505}" dt="2025-09-02T12:21:55.180" v="4453" actId="20577"/>
          <ac:spMkLst>
            <pc:docMk/>
            <pc:sldMk cId="359953485" sldId="286"/>
            <ac:spMk id="2" creationId="{8FA3C439-B5A0-639D-062E-73DEE737A498}"/>
          </ac:spMkLst>
        </pc:spChg>
        <pc:spChg chg="mod">
          <ac:chgData name="김우혁" userId="cff95f92-64c7-441a-a9d9-d0f1a1ebdf7f" providerId="ADAL" clId="{6D56A0AE-E2FF-4F7B-9806-EDCC01A52505}" dt="2025-09-02T12:20:57.760" v="4447" actId="20577"/>
          <ac:spMkLst>
            <pc:docMk/>
            <pc:sldMk cId="359953485" sldId="286"/>
            <ac:spMk id="3" creationId="{685CCC37-62C6-8E22-AA0D-2F3B879C6C22}"/>
          </ac:spMkLst>
        </pc:spChg>
      </pc:sldChg>
      <pc:sldChg chg="modSp add mod">
        <pc:chgData name="김우혁" userId="cff95f92-64c7-441a-a9d9-d0f1a1ebdf7f" providerId="ADAL" clId="{6D56A0AE-E2FF-4F7B-9806-EDCC01A52505}" dt="2025-09-02T12:22:34.948" v="4631" actId="20577"/>
        <pc:sldMkLst>
          <pc:docMk/>
          <pc:sldMk cId="2070234315" sldId="287"/>
        </pc:sldMkLst>
        <pc:spChg chg="mod">
          <ac:chgData name="김우혁" userId="cff95f92-64c7-441a-a9d9-d0f1a1ebdf7f" providerId="ADAL" clId="{6D56A0AE-E2FF-4F7B-9806-EDCC01A52505}" dt="2025-09-02T12:21:52.517" v="4451" actId="20577"/>
          <ac:spMkLst>
            <pc:docMk/>
            <pc:sldMk cId="2070234315" sldId="287"/>
            <ac:spMk id="2" creationId="{5C213A73-2A88-2951-B0AF-FB5B1FBB0958}"/>
          </ac:spMkLst>
        </pc:spChg>
        <pc:spChg chg="mod">
          <ac:chgData name="김우혁" userId="cff95f92-64c7-441a-a9d9-d0f1a1ebdf7f" providerId="ADAL" clId="{6D56A0AE-E2FF-4F7B-9806-EDCC01A52505}" dt="2025-09-02T12:22:34.948" v="4631" actId="20577"/>
          <ac:spMkLst>
            <pc:docMk/>
            <pc:sldMk cId="2070234315" sldId="287"/>
            <ac:spMk id="3" creationId="{132945C2-E574-232E-2ECF-9C615AC09636}"/>
          </ac:spMkLst>
        </pc:spChg>
      </pc:sldChg>
      <pc:sldChg chg="modSp add mod">
        <pc:chgData name="김우혁" userId="cff95f92-64c7-441a-a9d9-d0f1a1ebdf7f" providerId="ADAL" clId="{6D56A0AE-E2FF-4F7B-9806-EDCC01A52505}" dt="2025-09-02T12:28:56.892" v="5035"/>
        <pc:sldMkLst>
          <pc:docMk/>
          <pc:sldMk cId="1761898831" sldId="288"/>
        </pc:sldMkLst>
        <pc:spChg chg="mod">
          <ac:chgData name="김우혁" userId="cff95f92-64c7-441a-a9d9-d0f1a1ebdf7f" providerId="ADAL" clId="{6D56A0AE-E2FF-4F7B-9806-EDCC01A52505}" dt="2025-09-02T12:24:59.321" v="4643" actId="20577"/>
          <ac:spMkLst>
            <pc:docMk/>
            <pc:sldMk cId="1761898831" sldId="288"/>
            <ac:spMk id="2" creationId="{1937179A-131F-301B-430F-EF5241DDE9CD}"/>
          </ac:spMkLst>
        </pc:spChg>
        <pc:spChg chg="mod">
          <ac:chgData name="김우혁" userId="cff95f92-64c7-441a-a9d9-d0f1a1ebdf7f" providerId="ADAL" clId="{6D56A0AE-E2FF-4F7B-9806-EDCC01A52505}" dt="2025-09-02T12:28:56.892" v="5035"/>
          <ac:spMkLst>
            <pc:docMk/>
            <pc:sldMk cId="1761898831" sldId="288"/>
            <ac:spMk id="3" creationId="{0F80D310-BFE6-851D-E23E-9C272AA77E91}"/>
          </ac:spMkLst>
        </pc:spChg>
      </pc:sldChg>
      <pc:sldChg chg="modSp add mod">
        <pc:chgData name="김우혁" userId="cff95f92-64c7-441a-a9d9-d0f1a1ebdf7f" providerId="ADAL" clId="{6D56A0AE-E2FF-4F7B-9806-EDCC01A52505}" dt="2025-09-02T12:29:56.656" v="5109" actId="20577"/>
        <pc:sldMkLst>
          <pc:docMk/>
          <pc:sldMk cId="3360508371" sldId="289"/>
        </pc:sldMkLst>
        <pc:spChg chg="mod">
          <ac:chgData name="김우혁" userId="cff95f92-64c7-441a-a9d9-d0f1a1ebdf7f" providerId="ADAL" clId="{6D56A0AE-E2FF-4F7B-9806-EDCC01A52505}" dt="2025-09-02T12:28:47.802" v="5028" actId="20577"/>
          <ac:spMkLst>
            <pc:docMk/>
            <pc:sldMk cId="3360508371" sldId="289"/>
            <ac:spMk id="2" creationId="{0F5C722A-EAEA-EE1B-8492-8228A8BA175D}"/>
          </ac:spMkLst>
        </pc:spChg>
        <pc:spChg chg="mod">
          <ac:chgData name="김우혁" userId="cff95f92-64c7-441a-a9d9-d0f1a1ebdf7f" providerId="ADAL" clId="{6D56A0AE-E2FF-4F7B-9806-EDCC01A52505}" dt="2025-09-02T12:29:56.656" v="5109" actId="20577"/>
          <ac:spMkLst>
            <pc:docMk/>
            <pc:sldMk cId="3360508371" sldId="289"/>
            <ac:spMk id="3" creationId="{80CA39AC-32D3-17E8-743D-8DA413EB48AF}"/>
          </ac:spMkLst>
        </pc:spChg>
      </pc:sldChg>
      <pc:sldChg chg="modSp add mod">
        <pc:chgData name="김우혁" userId="cff95f92-64c7-441a-a9d9-d0f1a1ebdf7f" providerId="ADAL" clId="{6D56A0AE-E2FF-4F7B-9806-EDCC01A52505}" dt="2025-09-02T12:35:32.742" v="5363" actId="20577"/>
        <pc:sldMkLst>
          <pc:docMk/>
          <pc:sldMk cId="621403398" sldId="290"/>
        </pc:sldMkLst>
        <pc:spChg chg="mod">
          <ac:chgData name="김우혁" userId="cff95f92-64c7-441a-a9d9-d0f1a1ebdf7f" providerId="ADAL" clId="{6D56A0AE-E2FF-4F7B-9806-EDCC01A52505}" dt="2025-09-02T12:30:15.661" v="5112" actId="20577"/>
          <ac:spMkLst>
            <pc:docMk/>
            <pc:sldMk cId="621403398" sldId="290"/>
            <ac:spMk id="2" creationId="{D11EC90A-8900-2BA8-5EC5-9297B63E53FF}"/>
          </ac:spMkLst>
        </pc:spChg>
        <pc:spChg chg="mod">
          <ac:chgData name="김우혁" userId="cff95f92-64c7-441a-a9d9-d0f1a1ebdf7f" providerId="ADAL" clId="{6D56A0AE-E2FF-4F7B-9806-EDCC01A52505}" dt="2025-09-02T12:35:32.742" v="5363" actId="20577"/>
          <ac:spMkLst>
            <pc:docMk/>
            <pc:sldMk cId="621403398" sldId="290"/>
            <ac:spMk id="3" creationId="{60DE6468-28BF-26A1-8FC7-93C411D8CC00}"/>
          </ac:spMkLst>
        </pc:spChg>
      </pc:sldChg>
      <pc:sldChg chg="addSp delSp modSp add mod">
        <pc:chgData name="김우혁" userId="cff95f92-64c7-441a-a9d9-d0f1a1ebdf7f" providerId="ADAL" clId="{6D56A0AE-E2FF-4F7B-9806-EDCC01A52505}" dt="2025-09-02T12:40:09.341" v="5499" actId="1076"/>
        <pc:sldMkLst>
          <pc:docMk/>
          <pc:sldMk cId="1947997539" sldId="291"/>
        </pc:sldMkLst>
        <pc:spChg chg="mod">
          <ac:chgData name="김우혁" userId="cff95f92-64c7-441a-a9d9-d0f1a1ebdf7f" providerId="ADAL" clId="{6D56A0AE-E2FF-4F7B-9806-EDCC01A52505}" dt="2025-09-02T12:33:09.829" v="5289" actId="20577"/>
          <ac:spMkLst>
            <pc:docMk/>
            <pc:sldMk cId="1947997539" sldId="291"/>
            <ac:spMk id="2" creationId="{29649527-F687-E738-F7DC-870B5B1A1983}"/>
          </ac:spMkLst>
        </pc:spChg>
        <pc:spChg chg="mod">
          <ac:chgData name="김우혁" userId="cff95f92-64c7-441a-a9d9-d0f1a1ebdf7f" providerId="ADAL" clId="{6D56A0AE-E2FF-4F7B-9806-EDCC01A52505}" dt="2025-09-02T12:33:11.621" v="5290" actId="20577"/>
          <ac:spMkLst>
            <pc:docMk/>
            <pc:sldMk cId="1947997539" sldId="291"/>
            <ac:spMk id="3" creationId="{03979DD9-FCF5-9E49-0ACA-1523ECD092F1}"/>
          </ac:spMkLst>
        </pc:spChg>
        <pc:spChg chg="add mod">
          <ac:chgData name="김우혁" userId="cff95f92-64c7-441a-a9d9-d0f1a1ebdf7f" providerId="ADAL" clId="{6D56A0AE-E2FF-4F7B-9806-EDCC01A52505}" dt="2025-09-02T12:36:21.597" v="5468" actId="20577"/>
          <ac:spMkLst>
            <pc:docMk/>
            <pc:sldMk cId="1947997539" sldId="291"/>
            <ac:spMk id="6" creationId="{C90A8F7D-5877-C123-E13C-501587D1E430}"/>
          </ac:spMkLst>
        </pc:spChg>
        <pc:picChg chg="add del mod">
          <ac:chgData name="김우혁" userId="cff95f92-64c7-441a-a9d9-d0f1a1ebdf7f" providerId="ADAL" clId="{6D56A0AE-E2FF-4F7B-9806-EDCC01A52505}" dt="2025-09-02T12:39:33.914" v="5487" actId="1076"/>
          <ac:picMkLst>
            <pc:docMk/>
            <pc:sldMk cId="1947997539" sldId="291"/>
            <ac:picMk id="5" creationId="{E732FD76-34FD-CDD1-5A71-BE9765BB9A61}"/>
          </ac:picMkLst>
        </pc:picChg>
        <pc:picChg chg="add mod">
          <ac:chgData name="김우혁" userId="cff95f92-64c7-441a-a9d9-d0f1a1ebdf7f" providerId="ADAL" clId="{6D56A0AE-E2FF-4F7B-9806-EDCC01A52505}" dt="2025-09-02T12:39:31.604" v="5486" actId="1076"/>
          <ac:picMkLst>
            <pc:docMk/>
            <pc:sldMk cId="1947997539" sldId="291"/>
            <ac:picMk id="8" creationId="{57C3FF6A-3A62-F2D0-9A82-5CE1E8AC64AE}"/>
          </ac:picMkLst>
        </pc:picChg>
        <pc:picChg chg="add mod">
          <ac:chgData name="김우혁" userId="cff95f92-64c7-441a-a9d9-d0f1a1ebdf7f" providerId="ADAL" clId="{6D56A0AE-E2FF-4F7B-9806-EDCC01A52505}" dt="2025-09-02T12:39:35.225" v="5488" actId="1076"/>
          <ac:picMkLst>
            <pc:docMk/>
            <pc:sldMk cId="1947997539" sldId="291"/>
            <ac:picMk id="10" creationId="{67ACD3AD-11B1-8E19-8209-4F94FFA6CA69}"/>
          </ac:picMkLst>
        </pc:picChg>
        <pc:picChg chg="add mod">
          <ac:chgData name="김우혁" userId="cff95f92-64c7-441a-a9d9-d0f1a1ebdf7f" providerId="ADAL" clId="{6D56A0AE-E2FF-4F7B-9806-EDCC01A52505}" dt="2025-09-02T12:39:54.415" v="5494" actId="1076"/>
          <ac:picMkLst>
            <pc:docMk/>
            <pc:sldMk cId="1947997539" sldId="291"/>
            <ac:picMk id="12" creationId="{BC3E55C4-FBC1-8B71-CAC7-F1AF950CA904}"/>
          </ac:picMkLst>
        </pc:picChg>
        <pc:picChg chg="add mod">
          <ac:chgData name="김우혁" userId="cff95f92-64c7-441a-a9d9-d0f1a1ebdf7f" providerId="ADAL" clId="{6D56A0AE-E2FF-4F7B-9806-EDCC01A52505}" dt="2025-09-02T12:40:09.341" v="5499" actId="1076"/>
          <ac:picMkLst>
            <pc:docMk/>
            <pc:sldMk cId="1947997539" sldId="291"/>
            <ac:picMk id="14" creationId="{F14000F4-A210-FC5B-F251-ECFC3376065A}"/>
          </ac:picMkLst>
        </pc:picChg>
      </pc:sldChg>
      <pc:sldChg chg="delSp modSp add mod">
        <pc:chgData name="김우혁" userId="cff95f92-64c7-441a-a9d9-d0f1a1ebdf7f" providerId="ADAL" clId="{6D56A0AE-E2FF-4F7B-9806-EDCC01A52505}" dt="2025-09-02T12:45:45.382" v="6507" actId="20577"/>
        <pc:sldMkLst>
          <pc:docMk/>
          <pc:sldMk cId="607110237" sldId="292"/>
        </pc:sldMkLst>
        <pc:spChg chg="mod">
          <ac:chgData name="김우혁" userId="cff95f92-64c7-441a-a9d9-d0f1a1ebdf7f" providerId="ADAL" clId="{6D56A0AE-E2FF-4F7B-9806-EDCC01A52505}" dt="2025-09-02T12:40:43.289" v="5502" actId="20577"/>
          <ac:spMkLst>
            <pc:docMk/>
            <pc:sldMk cId="607110237" sldId="292"/>
            <ac:spMk id="2" creationId="{06B4468C-D9AE-1361-97D5-A8D9E4E5FB37}"/>
          </ac:spMkLst>
        </pc:spChg>
        <pc:spChg chg="mod">
          <ac:chgData name="김우혁" userId="cff95f92-64c7-441a-a9d9-d0f1a1ebdf7f" providerId="ADAL" clId="{6D56A0AE-E2FF-4F7B-9806-EDCC01A52505}" dt="2025-09-02T12:45:45.382" v="6507" actId="20577"/>
          <ac:spMkLst>
            <pc:docMk/>
            <pc:sldMk cId="607110237" sldId="292"/>
            <ac:spMk id="6" creationId="{72C2C811-39E8-0494-BDA9-7F0B1AEBC193}"/>
          </ac:spMkLst>
        </pc:spChg>
        <pc:picChg chg="del">
          <ac:chgData name="김우혁" userId="cff95f92-64c7-441a-a9d9-d0f1a1ebdf7f" providerId="ADAL" clId="{6D56A0AE-E2FF-4F7B-9806-EDCC01A52505}" dt="2025-09-02T12:40:50.174" v="5507" actId="478"/>
          <ac:picMkLst>
            <pc:docMk/>
            <pc:sldMk cId="607110237" sldId="292"/>
            <ac:picMk id="5" creationId="{8A74CC41-4E31-D572-2FD5-A17382E458A5}"/>
          </ac:picMkLst>
        </pc:picChg>
        <pc:picChg chg="del">
          <ac:chgData name="김우혁" userId="cff95f92-64c7-441a-a9d9-d0f1a1ebdf7f" providerId="ADAL" clId="{6D56A0AE-E2FF-4F7B-9806-EDCC01A52505}" dt="2025-09-02T12:40:49.844" v="5506" actId="478"/>
          <ac:picMkLst>
            <pc:docMk/>
            <pc:sldMk cId="607110237" sldId="292"/>
            <ac:picMk id="8" creationId="{02E8A492-D69F-15C5-5108-2410850D4EBA}"/>
          </ac:picMkLst>
        </pc:picChg>
        <pc:picChg chg="del">
          <ac:chgData name="김우혁" userId="cff95f92-64c7-441a-a9d9-d0f1a1ebdf7f" providerId="ADAL" clId="{6D56A0AE-E2FF-4F7B-9806-EDCC01A52505}" dt="2025-09-02T12:40:49.468" v="5505" actId="478"/>
          <ac:picMkLst>
            <pc:docMk/>
            <pc:sldMk cId="607110237" sldId="292"/>
            <ac:picMk id="10" creationId="{DA01A41E-799D-9F7D-E2CB-7AAB30742E37}"/>
          </ac:picMkLst>
        </pc:picChg>
        <pc:picChg chg="del">
          <ac:chgData name="김우혁" userId="cff95f92-64c7-441a-a9d9-d0f1a1ebdf7f" providerId="ADAL" clId="{6D56A0AE-E2FF-4F7B-9806-EDCC01A52505}" dt="2025-09-02T12:40:49.064" v="5504" actId="478"/>
          <ac:picMkLst>
            <pc:docMk/>
            <pc:sldMk cId="607110237" sldId="292"/>
            <ac:picMk id="12" creationId="{DCF785D1-7C57-7E74-3B7E-E5DEEFFCF852}"/>
          </ac:picMkLst>
        </pc:picChg>
        <pc:picChg chg="del">
          <ac:chgData name="김우혁" userId="cff95f92-64c7-441a-a9d9-d0f1a1ebdf7f" providerId="ADAL" clId="{6D56A0AE-E2FF-4F7B-9806-EDCC01A52505}" dt="2025-09-02T12:40:48.736" v="5503" actId="478"/>
          <ac:picMkLst>
            <pc:docMk/>
            <pc:sldMk cId="607110237" sldId="292"/>
            <ac:picMk id="14" creationId="{45CBD772-BF43-F7F5-AD98-B6A8255AAD33}"/>
          </ac:picMkLst>
        </pc:picChg>
      </pc:sldChg>
    </pc:docChg>
  </pc:docChgLst>
  <pc:docChgLst>
    <pc:chgData name="김우혁" userId="cff95f92-64c7-441a-a9d9-d0f1a1ebdf7f" providerId="ADAL" clId="{B4F6EAB6-D69F-4F86-B743-F919A4B110F1}"/>
    <pc:docChg chg="undo redo custSel addSld delSld modSld sldOrd">
      <pc:chgData name="김우혁" userId="cff95f92-64c7-441a-a9d9-d0f1a1ebdf7f" providerId="ADAL" clId="{B4F6EAB6-D69F-4F86-B743-F919A4B110F1}" dt="2024-12-12T16:11:51.968" v="90" actId="1076"/>
      <pc:docMkLst>
        <pc:docMk/>
      </pc:docMkLst>
      <pc:sldChg chg="addSp delSp modSp mod delAnim modAnim">
        <pc:chgData name="김우혁" userId="cff95f92-64c7-441a-a9d9-d0f1a1ebdf7f" providerId="ADAL" clId="{B4F6EAB6-D69F-4F86-B743-F919A4B110F1}" dt="2024-12-12T16:11:51.968" v="90" actId="1076"/>
        <pc:sldMkLst>
          <pc:docMk/>
          <pc:sldMk cId="463640503" sldId="262"/>
        </pc:sldMkLst>
      </pc:sldChg>
      <pc:sldChg chg="addSp delSp modSp mod">
        <pc:chgData name="김우혁" userId="cff95f92-64c7-441a-a9d9-d0f1a1ebdf7f" providerId="ADAL" clId="{B4F6EAB6-D69F-4F86-B743-F919A4B110F1}" dt="2024-12-12T09:43:54.188" v="63" actId="1076"/>
        <pc:sldMkLst>
          <pc:docMk/>
          <pc:sldMk cId="394729044" sldId="278"/>
        </pc:sldMkLst>
      </pc:sldChg>
      <pc:sldChg chg="addSp delSp modSp new add del mod ord modAnim">
        <pc:chgData name="김우혁" userId="cff95f92-64c7-441a-a9d9-d0f1a1ebdf7f" providerId="ADAL" clId="{B4F6EAB6-D69F-4F86-B743-F919A4B110F1}" dt="2024-12-12T09:45:25.736" v="87" actId="14100"/>
        <pc:sldMkLst>
          <pc:docMk/>
          <pc:sldMk cId="764184043" sldId="279"/>
        </pc:sldMkLst>
      </pc:sldChg>
    </pc:docChg>
  </pc:docChgLst>
  <pc:docChgLst>
    <pc:chgData name="김우혁" userId="cff95f92-64c7-441a-a9d9-d0f1a1ebdf7f" providerId="ADAL" clId="{0ACE9399-CD86-46DD-9A74-C0647F1AF2F9}"/>
    <pc:docChg chg="undo custSel addSld delSld modSld">
      <pc:chgData name="김우혁" userId="cff95f92-64c7-441a-a9d9-d0f1a1ebdf7f" providerId="ADAL" clId="{0ACE9399-CD86-46DD-9A74-C0647F1AF2F9}" dt="2024-12-16T05:56:35.750" v="2990" actId="478"/>
      <pc:docMkLst>
        <pc:docMk/>
      </pc:docMkLst>
      <pc:sldChg chg="modSp mod">
        <pc:chgData name="김우혁" userId="cff95f92-64c7-441a-a9d9-d0f1a1ebdf7f" providerId="ADAL" clId="{0ACE9399-CD86-46DD-9A74-C0647F1AF2F9}" dt="2024-12-09T02:32:43.179" v="2881" actId="20577"/>
        <pc:sldMkLst>
          <pc:docMk/>
          <pc:sldMk cId="46723615" sldId="257"/>
        </pc:sldMkLst>
      </pc:sldChg>
      <pc:sldChg chg="addSp modSp mod">
        <pc:chgData name="김우혁" userId="cff95f92-64c7-441a-a9d9-d0f1a1ebdf7f" providerId="ADAL" clId="{0ACE9399-CD86-46DD-9A74-C0647F1AF2F9}" dt="2024-12-09T02:35:55.987" v="2974" actId="255"/>
        <pc:sldMkLst>
          <pc:docMk/>
          <pc:sldMk cId="332643113" sldId="258"/>
        </pc:sldMkLst>
      </pc:sldChg>
      <pc:sldChg chg="addSp modSp mod">
        <pc:chgData name="김우혁" userId="cff95f92-64c7-441a-a9d9-d0f1a1ebdf7f" providerId="ADAL" clId="{0ACE9399-CD86-46DD-9A74-C0647F1AF2F9}" dt="2024-12-09T02:26:55" v="2249" actId="20577"/>
        <pc:sldMkLst>
          <pc:docMk/>
          <pc:sldMk cId="3557931397" sldId="259"/>
        </pc:sldMkLst>
      </pc:sldChg>
      <pc:sldChg chg="addSp modSp mod">
        <pc:chgData name="김우혁" userId="cff95f92-64c7-441a-a9d9-d0f1a1ebdf7f" providerId="ADAL" clId="{0ACE9399-CD86-46DD-9A74-C0647F1AF2F9}" dt="2024-12-09T02:27:54.095" v="2389" actId="1076"/>
        <pc:sldMkLst>
          <pc:docMk/>
          <pc:sldMk cId="554554374" sldId="260"/>
        </pc:sldMkLst>
      </pc:sldChg>
      <pc:sldChg chg="addSp modSp mod">
        <pc:chgData name="김우혁" userId="cff95f92-64c7-441a-a9d9-d0f1a1ebdf7f" providerId="ADAL" clId="{0ACE9399-CD86-46DD-9A74-C0647F1AF2F9}" dt="2024-12-09T02:31:37.920" v="2852" actId="1076"/>
        <pc:sldMkLst>
          <pc:docMk/>
          <pc:sldMk cId="1745759444" sldId="261"/>
        </pc:sldMkLst>
      </pc:sldChg>
      <pc:sldChg chg="modSp mod">
        <pc:chgData name="김우혁" userId="cff95f92-64c7-441a-a9d9-d0f1a1ebdf7f" providerId="ADAL" clId="{0ACE9399-CD86-46DD-9A74-C0647F1AF2F9}" dt="2024-12-09T02:26:14.162" v="1989" actId="20577"/>
        <pc:sldMkLst>
          <pc:docMk/>
          <pc:sldMk cId="463640503" sldId="262"/>
        </pc:sldMkLst>
      </pc:sldChg>
      <pc:sldChg chg="addSp delSp modSp del mod">
        <pc:chgData name="김우혁" userId="cff95f92-64c7-441a-a9d9-d0f1a1ebdf7f" providerId="ADAL" clId="{0ACE9399-CD86-46DD-9A74-C0647F1AF2F9}" dt="2024-12-09T02:10:54.856" v="1537" actId="47"/>
        <pc:sldMkLst>
          <pc:docMk/>
          <pc:sldMk cId="2481291932" sldId="263"/>
        </pc:sldMkLst>
      </pc:sldChg>
      <pc:sldChg chg="addSp delSp modSp mod">
        <pc:chgData name="김우혁" userId="cff95f92-64c7-441a-a9d9-d0f1a1ebdf7f" providerId="ADAL" clId="{0ACE9399-CD86-46DD-9A74-C0647F1AF2F9}" dt="2024-12-09T02:32:47.551" v="2888" actId="20577"/>
        <pc:sldMkLst>
          <pc:docMk/>
          <pc:sldMk cId="2459714004" sldId="264"/>
        </pc:sldMkLst>
      </pc:sldChg>
      <pc:sldChg chg="addSp delSp modSp mod">
        <pc:chgData name="김우혁" userId="cff95f92-64c7-441a-a9d9-d0f1a1ebdf7f" providerId="ADAL" clId="{0ACE9399-CD86-46DD-9A74-C0647F1AF2F9}" dt="2024-12-09T02:32:50.550" v="2895" actId="20577"/>
        <pc:sldMkLst>
          <pc:docMk/>
          <pc:sldMk cId="1079832206" sldId="265"/>
        </pc:sldMkLst>
      </pc:sldChg>
      <pc:sldChg chg="addSp delSp modSp mod">
        <pc:chgData name="김우혁" userId="cff95f92-64c7-441a-a9d9-d0f1a1ebdf7f" providerId="ADAL" clId="{0ACE9399-CD86-46DD-9A74-C0647F1AF2F9}" dt="2024-12-09T02:13:19.062" v="1568" actId="478"/>
        <pc:sldMkLst>
          <pc:docMk/>
          <pc:sldMk cId="1390690639" sldId="267"/>
        </pc:sldMkLst>
      </pc:sldChg>
      <pc:sldChg chg="addSp delSp modSp add mod">
        <pc:chgData name="김우혁" userId="cff95f92-64c7-441a-a9d9-d0f1a1ebdf7f" providerId="ADAL" clId="{0ACE9399-CD86-46DD-9A74-C0647F1AF2F9}" dt="2024-12-09T02:32:53.146" v="2902" actId="20577"/>
        <pc:sldMkLst>
          <pc:docMk/>
          <pc:sldMk cId="509890160" sldId="268"/>
        </pc:sldMkLst>
      </pc:sldChg>
      <pc:sldChg chg="addSp delSp modSp add del mod">
        <pc:chgData name="김우혁" userId="cff95f92-64c7-441a-a9d9-d0f1a1ebdf7f" providerId="ADAL" clId="{0ACE9399-CD86-46DD-9A74-C0647F1AF2F9}" dt="2024-12-09T02:11:38.264" v="1542" actId="47"/>
        <pc:sldMkLst>
          <pc:docMk/>
          <pc:sldMk cId="971559326" sldId="269"/>
        </pc:sldMkLst>
      </pc:sldChg>
      <pc:sldChg chg="addSp delSp modSp add del mod">
        <pc:chgData name="김우혁" userId="cff95f92-64c7-441a-a9d9-d0f1a1ebdf7f" providerId="ADAL" clId="{0ACE9399-CD86-46DD-9A74-C0647F1AF2F9}" dt="2024-12-09T02:12:07.770" v="1543" actId="47"/>
        <pc:sldMkLst>
          <pc:docMk/>
          <pc:sldMk cId="3886711517" sldId="270"/>
        </pc:sldMkLst>
      </pc:sldChg>
      <pc:sldChg chg="addSp delSp modSp add mod">
        <pc:chgData name="김우혁" userId="cff95f92-64c7-441a-a9d9-d0f1a1ebdf7f" providerId="ADAL" clId="{0ACE9399-CD86-46DD-9A74-C0647F1AF2F9}" dt="2024-12-09T02:32:55.547" v="2909" actId="20577"/>
        <pc:sldMkLst>
          <pc:docMk/>
          <pc:sldMk cId="357340912" sldId="271"/>
        </pc:sldMkLst>
      </pc:sldChg>
      <pc:sldChg chg="addSp modSp add mod">
        <pc:chgData name="김우혁" userId="cff95f92-64c7-441a-a9d9-d0f1a1ebdf7f" providerId="ADAL" clId="{0ACE9399-CD86-46DD-9A74-C0647F1AF2F9}" dt="2024-12-09T02:32:57.874" v="2916" actId="20577"/>
        <pc:sldMkLst>
          <pc:docMk/>
          <pc:sldMk cId="904609181" sldId="272"/>
        </pc:sldMkLst>
      </pc:sldChg>
      <pc:sldChg chg="addSp modSp add mod">
        <pc:chgData name="김우혁" userId="cff95f92-64c7-441a-a9d9-d0f1a1ebdf7f" providerId="ADAL" clId="{0ACE9399-CD86-46DD-9A74-C0647F1AF2F9}" dt="2024-12-09T02:33:00.351" v="2923" actId="20577"/>
        <pc:sldMkLst>
          <pc:docMk/>
          <pc:sldMk cId="1595862668" sldId="273"/>
        </pc:sldMkLst>
      </pc:sldChg>
      <pc:sldChg chg="addSp modSp add mod">
        <pc:chgData name="김우혁" userId="cff95f92-64c7-441a-a9d9-d0f1a1ebdf7f" providerId="ADAL" clId="{0ACE9399-CD86-46DD-9A74-C0647F1AF2F9}" dt="2024-12-09T02:33:03.927" v="2930" actId="20577"/>
        <pc:sldMkLst>
          <pc:docMk/>
          <pc:sldMk cId="3647919481" sldId="274"/>
        </pc:sldMkLst>
      </pc:sldChg>
      <pc:sldChg chg="addSp modSp add mod">
        <pc:chgData name="김우혁" userId="cff95f92-64c7-441a-a9d9-d0f1a1ebdf7f" providerId="ADAL" clId="{0ACE9399-CD86-46DD-9A74-C0647F1AF2F9}" dt="2024-12-09T02:33:06.232" v="2937" actId="20577"/>
        <pc:sldMkLst>
          <pc:docMk/>
          <pc:sldMk cId="1568388179" sldId="275"/>
        </pc:sldMkLst>
      </pc:sldChg>
      <pc:sldChg chg="add del">
        <pc:chgData name="김우혁" userId="cff95f92-64c7-441a-a9d9-d0f1a1ebdf7f" providerId="ADAL" clId="{0ACE9399-CD86-46DD-9A74-C0647F1AF2F9}" dt="2024-12-06T01:23:57.291" v="238" actId="47"/>
        <pc:sldMkLst>
          <pc:docMk/>
          <pc:sldMk cId="126811625" sldId="276"/>
        </pc:sldMkLst>
      </pc:sldChg>
      <pc:sldChg chg="new del">
        <pc:chgData name="김우혁" userId="cff95f92-64c7-441a-a9d9-d0f1a1ebdf7f" providerId="ADAL" clId="{0ACE9399-CD86-46DD-9A74-C0647F1AF2F9}" dt="2024-12-06T04:49:33.004" v="754" actId="47"/>
        <pc:sldMkLst>
          <pc:docMk/>
          <pc:sldMk cId="2379126179" sldId="276"/>
        </pc:sldMkLst>
      </pc:sldChg>
      <pc:sldChg chg="delSp modSp add mod">
        <pc:chgData name="김우혁" userId="cff95f92-64c7-441a-a9d9-d0f1a1ebdf7f" providerId="ADAL" clId="{0ACE9399-CD86-46DD-9A74-C0647F1AF2F9}" dt="2024-12-06T06:07:16.834" v="1528" actId="20577"/>
        <pc:sldMkLst>
          <pc:docMk/>
          <pc:sldMk cId="1136887522" sldId="277"/>
        </pc:sldMkLst>
      </pc:sldChg>
      <pc:sldChg chg="addSp delSp modSp new mod">
        <pc:chgData name="김우혁" userId="cff95f92-64c7-441a-a9d9-d0f1a1ebdf7f" providerId="ADAL" clId="{0ACE9399-CD86-46DD-9A74-C0647F1AF2F9}" dt="2024-12-09T02:03:33.671" v="1536" actId="478"/>
        <pc:sldMkLst>
          <pc:docMk/>
          <pc:sldMk cId="394729044" sldId="278"/>
        </pc:sldMkLst>
      </pc:sldChg>
      <pc:sldChg chg="addSp delSp modSp new mod">
        <pc:chgData name="김우혁" userId="cff95f92-64c7-441a-a9d9-d0f1a1ebdf7f" providerId="ADAL" clId="{0ACE9399-CD86-46DD-9A74-C0647F1AF2F9}" dt="2024-12-16T05:56:35.750" v="2990" actId="478"/>
        <pc:sldMkLst>
          <pc:docMk/>
          <pc:sldMk cId="1564493593" sldId="28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1D3B7-2705-FB59-8F7E-195236378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711040"/>
            <a:ext cx="10058400" cy="2316080"/>
          </a:xfrm>
        </p:spPr>
        <p:txBody>
          <a:bodyPr>
            <a:normAutofit fontScale="90000"/>
          </a:bodyPr>
          <a:lstStyle/>
          <a:p>
            <a:r>
              <a:rPr lang="ko-KR" altLang="en-US" sz="7200" dirty="0"/>
              <a:t>세미프로젝트</a:t>
            </a:r>
            <a:br>
              <a:rPr lang="en-US" altLang="ko-KR" sz="7200" dirty="0"/>
            </a:br>
            <a:br>
              <a:rPr lang="en-US" altLang="ko-KR" sz="7200" dirty="0"/>
            </a:br>
            <a:r>
              <a:rPr lang="ko-KR" altLang="en-US" sz="6000" dirty="0"/>
              <a:t>에어컨 원격제어 </a:t>
            </a:r>
            <a:r>
              <a:rPr lang="en-US" altLang="ko-KR" sz="6000" dirty="0"/>
              <a:t>&amp; </a:t>
            </a:r>
            <a:r>
              <a:rPr lang="ko-KR" altLang="en-US" sz="6000" dirty="0" err="1"/>
              <a:t>온습도</a:t>
            </a:r>
            <a:r>
              <a:rPr lang="ko-KR" altLang="en-US" sz="6000" dirty="0"/>
              <a:t> 확인</a:t>
            </a:r>
            <a:br>
              <a:rPr lang="en-US" altLang="ko-KR" sz="7200" dirty="0"/>
            </a:br>
            <a:endParaRPr lang="ko-KR" altLang="en-US" sz="72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1F5F13-08B4-BEB5-D2FC-A9DA85B7C5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ko-KR" altLang="en-US" dirty="0" err="1"/>
              <a:t>팀명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솔플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팀원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금오공대</a:t>
            </a:r>
            <a:r>
              <a:rPr lang="en-US" altLang="ko-KR" dirty="0"/>
              <a:t> </a:t>
            </a:r>
            <a:r>
              <a:rPr lang="ko-KR" altLang="en-US" dirty="0"/>
              <a:t>김우혁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3573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F98C21-D6F3-F2B8-9512-30E679D44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13A73-2A88-2951-B0AF-FB5B1FBB0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  <a:r>
              <a:rPr lang="en-US" altLang="ko-KR" dirty="0"/>
              <a:t> – </a:t>
            </a:r>
            <a:r>
              <a:rPr lang="ko-KR" altLang="en-US" dirty="0" err="1"/>
              <a:t>라즈베리파이</a:t>
            </a:r>
            <a:r>
              <a:rPr lang="ko-KR" altLang="en-US" dirty="0"/>
              <a:t>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2945C2-E574-232E-2ECF-9C615AC09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763184" cy="4023360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- DHT11 </a:t>
            </a:r>
            <a:r>
              <a:rPr lang="ko-KR" altLang="en-US" sz="2800" dirty="0" err="1"/>
              <a:t>온습도</a:t>
            </a:r>
            <a:r>
              <a:rPr lang="ko-KR" altLang="en-US" sz="2800" dirty="0"/>
              <a:t> 센서로 </a:t>
            </a:r>
            <a:r>
              <a:rPr lang="ko-KR" altLang="en-US" sz="2800" dirty="0" err="1"/>
              <a:t>온습도</a:t>
            </a:r>
            <a:r>
              <a:rPr lang="ko-KR" altLang="en-US" sz="2800" dirty="0"/>
              <a:t> 데이터 실시간 측정</a:t>
            </a:r>
            <a:endParaRPr lang="en-US" altLang="ko-KR" sz="2800" dirty="0"/>
          </a:p>
          <a:p>
            <a:r>
              <a:rPr lang="en-US" altLang="ko-KR" sz="2800" dirty="0"/>
              <a:t>- </a:t>
            </a:r>
            <a:r>
              <a:rPr lang="ko-KR" altLang="en-US" sz="2800" dirty="0" err="1"/>
              <a:t>파이썬의</a:t>
            </a:r>
            <a:r>
              <a:rPr lang="ko-KR" altLang="en-US" sz="2800" dirty="0"/>
              <a:t> </a:t>
            </a:r>
            <a:r>
              <a:rPr lang="ko-KR" altLang="en-US" sz="2800" dirty="0" err="1"/>
              <a:t>스레딩을</a:t>
            </a:r>
            <a:r>
              <a:rPr lang="ko-KR" altLang="en-US" sz="2800" dirty="0"/>
              <a:t> 이용해 </a:t>
            </a:r>
            <a:r>
              <a:rPr lang="en-US" altLang="ko-KR" sz="2800" dirty="0"/>
              <a:t>1</a:t>
            </a:r>
            <a:r>
              <a:rPr lang="ko-KR" altLang="en-US" sz="2800" dirty="0"/>
              <a:t>분마다 </a:t>
            </a:r>
            <a:r>
              <a:rPr lang="ko-KR" altLang="en-US" sz="2800" dirty="0" err="1"/>
              <a:t>센서값</a:t>
            </a:r>
            <a:r>
              <a:rPr lang="ko-KR" altLang="en-US" sz="2800" dirty="0"/>
              <a:t> </a:t>
            </a:r>
            <a:r>
              <a:rPr lang="ko-KR" altLang="en-US" sz="2800" dirty="0" err="1"/>
              <a:t>읽어옴</a:t>
            </a:r>
            <a:endParaRPr lang="en-US" altLang="ko-KR" sz="2800" dirty="0"/>
          </a:p>
          <a:p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070234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3F123-24A1-6FCC-A581-3F8A37297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A3C439-B5A0-639D-062E-73DEE737A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  <a:r>
              <a:rPr lang="en-US" altLang="ko-KR" dirty="0"/>
              <a:t> – </a:t>
            </a:r>
            <a:r>
              <a:rPr lang="ko-KR" altLang="en-US" dirty="0" err="1"/>
              <a:t>라즈베리파이</a:t>
            </a:r>
            <a:r>
              <a:rPr lang="ko-KR" altLang="en-US" dirty="0"/>
              <a:t> 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5CCC37-62C6-8E22-AA0D-2F3B879C6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763184" cy="4023360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- MySQL</a:t>
            </a:r>
            <a:r>
              <a:rPr lang="ko-KR" altLang="en-US" sz="2800" dirty="0"/>
              <a:t>을 사용하여 두 가지 종류의 데이터 저장</a:t>
            </a:r>
            <a:endParaRPr lang="en-US" altLang="ko-KR" sz="2800" dirty="0"/>
          </a:p>
          <a:p>
            <a:r>
              <a:rPr lang="en-US" altLang="ko-KR" sz="2800" dirty="0"/>
              <a:t>- history</a:t>
            </a:r>
            <a:r>
              <a:rPr lang="ko-KR" altLang="en-US" sz="2800" dirty="0"/>
              <a:t> 테이블</a:t>
            </a:r>
            <a:r>
              <a:rPr lang="en-US" altLang="ko-KR" sz="2800" dirty="0"/>
              <a:t>: </a:t>
            </a:r>
            <a:r>
              <a:rPr lang="ko-KR" altLang="en-US" sz="2800" dirty="0"/>
              <a:t>에어컨 제어 명령어 기록</a:t>
            </a:r>
            <a:endParaRPr lang="en-US" altLang="ko-KR" sz="2800" dirty="0"/>
          </a:p>
          <a:p>
            <a:r>
              <a:rPr lang="en-US" altLang="ko-KR" sz="2800" dirty="0"/>
              <a:t>- </a:t>
            </a:r>
            <a:r>
              <a:rPr lang="en-US" altLang="ko-KR" sz="2800" dirty="0" err="1"/>
              <a:t>sendor_data</a:t>
            </a:r>
            <a:r>
              <a:rPr lang="en-US" altLang="ko-KR" sz="2800" dirty="0"/>
              <a:t> </a:t>
            </a:r>
            <a:r>
              <a:rPr lang="ko-KR" altLang="en-US" sz="2800" dirty="0"/>
              <a:t>테이블</a:t>
            </a:r>
            <a:r>
              <a:rPr lang="en-US" altLang="ko-KR" sz="2800" dirty="0"/>
              <a:t>: </a:t>
            </a:r>
            <a:r>
              <a:rPr lang="ko-KR" altLang="en-US" sz="2800" dirty="0" err="1"/>
              <a:t>온습도</a:t>
            </a:r>
            <a:r>
              <a:rPr lang="ko-KR" altLang="en-US" sz="2800" dirty="0"/>
              <a:t> 센서의 데이터를 </a:t>
            </a:r>
            <a:r>
              <a:rPr lang="en-US" altLang="ko-KR" sz="2800" dirty="0"/>
              <a:t>1</a:t>
            </a:r>
            <a:r>
              <a:rPr lang="ko-KR" altLang="en-US" sz="2800" dirty="0"/>
              <a:t>분마다 자동 기록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59953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E3E25-8AC6-2A48-6ED8-3497EDF8F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7179A-131F-301B-430F-EF5241DDE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  <a:r>
              <a:rPr lang="en-US" altLang="ko-KR" dirty="0"/>
              <a:t> – Node.js</a:t>
            </a:r>
            <a:r>
              <a:rPr lang="ko-KR" altLang="en-US" dirty="0"/>
              <a:t>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80D310-BFE6-851D-E23E-9C272AA77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763184" cy="4023360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- </a:t>
            </a:r>
            <a:r>
              <a:rPr lang="ko-KR" altLang="en-US" sz="2800" dirty="0"/>
              <a:t>서버 구축 및 라우팅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- </a:t>
            </a:r>
            <a:r>
              <a:rPr lang="ko-KR" altLang="en-US" sz="2800" dirty="0" err="1"/>
              <a:t>라즈베리파이와의</a:t>
            </a:r>
            <a:r>
              <a:rPr lang="ko-KR" altLang="en-US" sz="2800" dirty="0"/>
              <a:t> 통신 중개</a:t>
            </a:r>
            <a:r>
              <a:rPr lang="en-US" altLang="ko-KR" sz="2800" dirty="0"/>
              <a:t>:</a:t>
            </a:r>
          </a:p>
          <a:p>
            <a:r>
              <a:rPr lang="en-US" altLang="ko-KR" sz="2800" dirty="0"/>
              <a:t>  React</a:t>
            </a:r>
            <a:r>
              <a:rPr lang="ko-KR" altLang="en-US" sz="2800" dirty="0"/>
              <a:t>에서 들어온 </a:t>
            </a:r>
            <a:r>
              <a:rPr lang="en-US" altLang="ko-KR" sz="2800" dirty="0"/>
              <a:t>HTTP </a:t>
            </a:r>
            <a:r>
              <a:rPr lang="ko-KR" altLang="en-US" sz="2800" dirty="0"/>
              <a:t>요청을 다시 </a:t>
            </a:r>
            <a:r>
              <a:rPr lang="ko-KR" altLang="en-US" sz="2800" dirty="0" err="1"/>
              <a:t>라즈베리파이의</a:t>
            </a:r>
            <a:r>
              <a:rPr lang="ko-KR" altLang="en-US" sz="2800" dirty="0"/>
              <a:t> </a:t>
            </a:r>
            <a:r>
              <a:rPr lang="en-US" altLang="ko-KR" sz="2800" dirty="0"/>
              <a:t>API</a:t>
            </a:r>
            <a:r>
              <a:rPr lang="ko-KR" altLang="en-US" sz="2800" dirty="0"/>
              <a:t>로 전달하고</a:t>
            </a:r>
            <a:r>
              <a:rPr lang="en-US" altLang="ko-KR" sz="2800" dirty="0"/>
              <a:t>, </a:t>
            </a:r>
          </a:p>
          <a:p>
            <a:r>
              <a:rPr lang="en-US" altLang="ko-KR" sz="2800" dirty="0"/>
              <a:t>  </a:t>
            </a:r>
            <a:r>
              <a:rPr lang="ko-KR" altLang="en-US" sz="2800" dirty="0" err="1"/>
              <a:t>라즈베리파이의</a:t>
            </a:r>
            <a:r>
              <a:rPr lang="ko-KR" altLang="en-US" sz="2800" dirty="0"/>
              <a:t> 응답을 받아 다시 웹으로 반환</a:t>
            </a:r>
            <a:endParaRPr lang="en-US" altLang="ko-KR" sz="2800" dirty="0"/>
          </a:p>
          <a:p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761898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B117E0-0211-219B-106D-72D74C215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C722A-EAEA-EE1B-8492-8228A8BA1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  <a:r>
              <a:rPr lang="en-US" altLang="ko-KR" dirty="0"/>
              <a:t> – Node.js</a:t>
            </a:r>
            <a:r>
              <a:rPr lang="ko-KR" altLang="en-US" dirty="0"/>
              <a:t>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CA39AC-32D3-17E8-743D-8DA413EB4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763184" cy="4023360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sz="2800" dirty="0"/>
              <a:t>- API </a:t>
            </a:r>
            <a:r>
              <a:rPr lang="ko-KR" altLang="en-US" sz="2800" dirty="0" err="1"/>
              <a:t>엔드포인트</a:t>
            </a:r>
            <a:endParaRPr lang="ko-KR" altLang="en-US" sz="2800" dirty="0"/>
          </a:p>
          <a:p>
            <a:r>
              <a:rPr lang="en-US" altLang="ko-KR" sz="2800" dirty="0"/>
              <a:t>-POST /</a:t>
            </a:r>
            <a:r>
              <a:rPr lang="en-US" altLang="ko-KR" sz="2800" dirty="0" err="1"/>
              <a:t>api</a:t>
            </a:r>
            <a:r>
              <a:rPr lang="en-US" altLang="ko-KR" sz="2800" dirty="0"/>
              <a:t>/</a:t>
            </a:r>
            <a:r>
              <a:rPr lang="en-US" altLang="ko-KR" sz="2800" dirty="0" err="1"/>
              <a:t>arduino</a:t>
            </a:r>
            <a:r>
              <a:rPr lang="en-US" altLang="ko-KR" sz="2800" dirty="0"/>
              <a:t>/send-command: </a:t>
            </a:r>
          </a:p>
          <a:p>
            <a:r>
              <a:rPr lang="en-US" altLang="ko-KR" sz="2800" dirty="0"/>
              <a:t>  </a:t>
            </a:r>
            <a:r>
              <a:rPr lang="ko-KR" altLang="en-US" sz="2800" dirty="0"/>
              <a:t>웹에서 에어컨 제어 명령을 받아 </a:t>
            </a:r>
            <a:r>
              <a:rPr lang="ko-KR" altLang="en-US" sz="2800" dirty="0" err="1"/>
              <a:t>라즈베리파이로</a:t>
            </a:r>
            <a:r>
              <a:rPr lang="ko-KR" altLang="en-US" sz="2800" dirty="0"/>
              <a:t> 전달</a:t>
            </a:r>
          </a:p>
          <a:p>
            <a:r>
              <a:rPr lang="en-US" altLang="ko-KR" sz="2800" dirty="0"/>
              <a:t>- GET /</a:t>
            </a:r>
            <a:r>
              <a:rPr lang="en-US" altLang="ko-KR" sz="2800" dirty="0" err="1"/>
              <a:t>api</a:t>
            </a:r>
            <a:r>
              <a:rPr lang="en-US" altLang="ko-KR" sz="2800" dirty="0"/>
              <a:t>/</a:t>
            </a:r>
            <a:r>
              <a:rPr lang="en-US" altLang="ko-KR" sz="2800" dirty="0" err="1"/>
              <a:t>arduino</a:t>
            </a:r>
            <a:r>
              <a:rPr lang="en-US" altLang="ko-KR" sz="2800" dirty="0"/>
              <a:t>/</a:t>
            </a:r>
            <a:r>
              <a:rPr lang="en-US" altLang="ko-KR" sz="2800" dirty="0" err="1"/>
              <a:t>dht</a:t>
            </a:r>
            <a:r>
              <a:rPr lang="en-US" altLang="ko-KR" sz="2800" dirty="0"/>
              <a:t>-sensor: </a:t>
            </a:r>
          </a:p>
          <a:p>
            <a:r>
              <a:rPr lang="en-US" altLang="ko-KR" sz="2800" dirty="0"/>
              <a:t>  </a:t>
            </a:r>
            <a:r>
              <a:rPr lang="ko-KR" altLang="en-US" sz="2800" dirty="0" err="1"/>
              <a:t>라즈베리파이에</a:t>
            </a:r>
            <a:r>
              <a:rPr lang="ko-KR" altLang="en-US" sz="2800" dirty="0"/>
              <a:t> 저장된 최신 </a:t>
            </a:r>
            <a:r>
              <a:rPr lang="ko-KR" altLang="en-US" sz="2800" dirty="0" err="1"/>
              <a:t>온습도</a:t>
            </a:r>
            <a:r>
              <a:rPr lang="ko-KR" altLang="en-US" sz="2800" dirty="0"/>
              <a:t> 데이터를 실시간으로 가져옴</a:t>
            </a:r>
            <a:endParaRPr lang="en-US" altLang="ko-KR" sz="2800" dirty="0"/>
          </a:p>
          <a:p>
            <a:r>
              <a:rPr lang="en-US" altLang="ko-KR" sz="2800" dirty="0"/>
              <a:t>- GET /</a:t>
            </a:r>
            <a:r>
              <a:rPr lang="en-US" altLang="ko-KR" sz="2800" dirty="0" err="1"/>
              <a:t>api</a:t>
            </a:r>
            <a:r>
              <a:rPr lang="en-US" altLang="ko-KR" sz="2800" dirty="0"/>
              <a:t>/</a:t>
            </a:r>
            <a:r>
              <a:rPr lang="en-US" altLang="ko-KR" sz="2800" dirty="0" err="1"/>
              <a:t>arduino</a:t>
            </a:r>
            <a:r>
              <a:rPr lang="en-US" altLang="ko-KR" sz="2800" dirty="0"/>
              <a:t>/aircon-history: </a:t>
            </a:r>
          </a:p>
          <a:p>
            <a:r>
              <a:rPr lang="en-US" altLang="ko-KR" sz="2800" dirty="0"/>
              <a:t>  </a:t>
            </a:r>
            <a:r>
              <a:rPr lang="ko-KR" altLang="en-US" sz="2800" dirty="0"/>
              <a:t>데이터베이스에 저장된 에어컨 제어 기록 가져오기</a:t>
            </a:r>
            <a:endParaRPr lang="en-US" altLang="ko-KR" sz="2800" dirty="0"/>
          </a:p>
          <a:p>
            <a:r>
              <a:rPr lang="en-US" altLang="ko-KR" sz="2800" dirty="0"/>
              <a:t>- GET /</a:t>
            </a:r>
            <a:r>
              <a:rPr lang="en-US" altLang="ko-KR" sz="2800" dirty="0" err="1"/>
              <a:t>api</a:t>
            </a:r>
            <a:r>
              <a:rPr lang="en-US" altLang="ko-KR" sz="2800" dirty="0"/>
              <a:t>/</a:t>
            </a:r>
            <a:r>
              <a:rPr lang="en-US" altLang="ko-KR" sz="2800" dirty="0" err="1"/>
              <a:t>arduino</a:t>
            </a:r>
            <a:r>
              <a:rPr lang="en-US" altLang="ko-KR" sz="2800" dirty="0"/>
              <a:t>/</a:t>
            </a:r>
            <a:r>
              <a:rPr lang="en-US" altLang="ko-KR" sz="2800" dirty="0" err="1"/>
              <a:t>dht</a:t>
            </a:r>
            <a:r>
              <a:rPr lang="en-US" altLang="ko-KR" sz="2800" dirty="0"/>
              <a:t>-history: </a:t>
            </a:r>
          </a:p>
          <a:p>
            <a:r>
              <a:rPr lang="ko-KR" altLang="en-US" sz="2800" dirty="0"/>
              <a:t>  데이터베이스에 저장된 </a:t>
            </a:r>
            <a:r>
              <a:rPr lang="ko-KR" altLang="en-US" sz="2800" dirty="0" err="1"/>
              <a:t>온습도</a:t>
            </a:r>
            <a:r>
              <a:rPr lang="ko-KR" altLang="en-US" sz="2800" dirty="0"/>
              <a:t> 기록 가져오기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360508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1ED75-B10C-2FC3-FD3C-F4B9A487A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1EC90A-8900-2BA8-5EC5-9297B63E5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  <a:r>
              <a:rPr lang="en-US" altLang="ko-KR" dirty="0"/>
              <a:t> – Node.js</a:t>
            </a:r>
            <a:r>
              <a:rPr lang="ko-KR" altLang="en-US" dirty="0"/>
              <a:t>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DE6468-28BF-26A1-8FC7-93C411D8C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763184" cy="4023360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- </a:t>
            </a:r>
            <a:r>
              <a:rPr lang="ko-KR" altLang="en-US" sz="2800" dirty="0"/>
              <a:t>데이터베이스 연동</a:t>
            </a:r>
            <a:endParaRPr lang="en-US" altLang="ko-KR" sz="2800" dirty="0"/>
          </a:p>
          <a:p>
            <a:r>
              <a:rPr lang="en-US" altLang="ko-KR" sz="2800" dirty="0"/>
              <a:t>- </a:t>
            </a:r>
            <a:r>
              <a:rPr lang="ko-KR" altLang="en-US" sz="2800" dirty="0" err="1"/>
              <a:t>라즈베리파이의</a:t>
            </a:r>
            <a:r>
              <a:rPr lang="ko-KR" altLang="en-US" sz="2800" dirty="0"/>
              <a:t> 데이터베이스를 조회하여 웹으로 제공</a:t>
            </a:r>
            <a:endParaRPr lang="en-US" altLang="ko-KR" sz="2800" dirty="0"/>
          </a:p>
          <a:p>
            <a:r>
              <a:rPr lang="en-US" altLang="ko-KR" sz="2800" dirty="0"/>
              <a:t>- </a:t>
            </a:r>
            <a:r>
              <a:rPr lang="ko-KR" altLang="en-US" sz="2800" dirty="0" err="1"/>
              <a:t>페이지네이션</a:t>
            </a:r>
            <a:r>
              <a:rPr lang="ko-KR" altLang="en-US" sz="2800" dirty="0"/>
              <a:t> 기능 구현을 위한 준비 </a:t>
            </a:r>
            <a:endParaRPr lang="en-US" altLang="ko-KR" sz="2800" dirty="0"/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621403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EFF5BB-FC25-2FF1-FF8B-FE51F22B9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49527-F687-E738-F7DC-870B5B1A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  <a:r>
              <a:rPr lang="en-US" altLang="ko-KR" dirty="0"/>
              <a:t> – React 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979DD9-FCF5-9E49-0ACA-1523ECD09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763184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endParaRPr lang="en-US" altLang="ko-KR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32FD76-34FD-CDD1-5A71-BE9765BB9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837" y="2236632"/>
            <a:ext cx="3414108" cy="2384729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90A8F7D-5877-C123-E13C-501587D1E430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- </a:t>
            </a:r>
            <a:r>
              <a:rPr lang="ko-KR" altLang="en-US" sz="2800" dirty="0"/>
              <a:t>각 기능마다 컴포넌트를 나눠서 효율적으로 관리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7C3FF6A-3A62-F2D0-9A82-5CE1E8AC6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945" y="2236633"/>
            <a:ext cx="3414109" cy="238472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7ACD3AD-11B1-8E19-8209-4F94FFA6CA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3054" y="2236632"/>
            <a:ext cx="3414109" cy="238472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C3E55C4-FBC1-8B71-CAC7-F1AF950CA9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1890" y="4186668"/>
            <a:ext cx="3414109" cy="238472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14000F4-A210-FC5B-F251-ECFC337606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186667"/>
            <a:ext cx="3414108" cy="238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97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95104-B137-B43A-67DC-7A31AEE1E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B4468C-D9AE-1361-97D5-A8D9E4E5F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  <a:r>
              <a:rPr lang="en-US" altLang="ko-KR" dirty="0"/>
              <a:t> – React 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3BC88E-19D5-FF3D-8783-4B198663D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763184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endParaRPr lang="en-US" altLang="ko-KR" sz="28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2C2C811-39E8-0494-BDA9-7F0B1AEBC193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400" cy="4621240"/>
          </a:xfrm>
          <a:prstGeom prst="rect">
            <a:avLst/>
          </a:prstGeom>
        </p:spPr>
        <p:txBody>
          <a:bodyPr vert="horz" lIns="0" tIns="45720" rIns="0" bIns="45720" rtlCol="0">
            <a:normAutofit fontScale="77500" lnSpcReduction="20000"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/>
              <a:t>- </a:t>
            </a:r>
            <a:r>
              <a:rPr lang="en-US" altLang="ko-KR" sz="2800" dirty="0" err="1"/>
              <a:t>axios</a:t>
            </a:r>
            <a:r>
              <a:rPr lang="ko-KR" altLang="en-US" sz="2800" dirty="0"/>
              <a:t>와 </a:t>
            </a:r>
            <a:r>
              <a:rPr lang="en-US" altLang="ko-KR" sz="2800" dirty="0"/>
              <a:t>fetch </a:t>
            </a:r>
            <a:r>
              <a:rPr lang="ko-KR" altLang="en-US" sz="2800" dirty="0"/>
              <a:t>같은 라이브러리를 이용해 </a:t>
            </a:r>
            <a:r>
              <a:rPr lang="en-US" altLang="ko-KR" sz="2800" dirty="0"/>
              <a:t>Node.js</a:t>
            </a:r>
            <a:r>
              <a:rPr lang="ko-KR" altLang="en-US" sz="2800" dirty="0"/>
              <a:t>와 </a:t>
            </a:r>
            <a:r>
              <a:rPr lang="en-US" altLang="ko-KR" sz="2800" dirty="0"/>
              <a:t>API </a:t>
            </a:r>
            <a:r>
              <a:rPr lang="ko-KR" altLang="en-US" sz="2800" dirty="0"/>
              <a:t>통신 수행</a:t>
            </a:r>
            <a:endParaRPr lang="en-US" altLang="ko-KR" sz="2800" dirty="0"/>
          </a:p>
          <a:p>
            <a:r>
              <a:rPr lang="en-US" altLang="ko-KR" sz="2800" dirty="0"/>
              <a:t>- </a:t>
            </a:r>
            <a:r>
              <a:rPr lang="en-US" altLang="ko-KR" sz="2800" dirty="0" err="1"/>
              <a:t>useState</a:t>
            </a:r>
            <a:r>
              <a:rPr lang="en-US" altLang="ko-KR" sz="2800" dirty="0"/>
              <a:t> </a:t>
            </a:r>
            <a:r>
              <a:rPr lang="ko-KR" altLang="en-US" sz="2800" dirty="0"/>
              <a:t>훅으로 </a:t>
            </a:r>
            <a:r>
              <a:rPr lang="en-US" altLang="ko-KR" sz="2800" dirty="0"/>
              <a:t>UI</a:t>
            </a:r>
            <a:r>
              <a:rPr lang="ko-KR" altLang="en-US" sz="2800" dirty="0"/>
              <a:t>의 상태 </a:t>
            </a:r>
            <a:r>
              <a:rPr lang="en-US" altLang="ko-KR" sz="2800" dirty="0"/>
              <a:t>(</a:t>
            </a:r>
            <a:r>
              <a:rPr lang="ko-KR" altLang="en-US" sz="2800" dirty="0"/>
              <a:t>로딩</a:t>
            </a:r>
            <a:r>
              <a:rPr lang="en-US" altLang="ko-KR" sz="2800" dirty="0"/>
              <a:t>, </a:t>
            </a:r>
            <a:r>
              <a:rPr lang="ko-KR" altLang="en-US" sz="2800" dirty="0"/>
              <a:t>에러</a:t>
            </a:r>
            <a:r>
              <a:rPr lang="en-US" altLang="ko-KR" sz="2800" dirty="0"/>
              <a:t>, </a:t>
            </a:r>
            <a:r>
              <a:rPr lang="ko-KR" altLang="en-US" sz="2800" dirty="0"/>
              <a:t>응답 등</a:t>
            </a:r>
            <a:r>
              <a:rPr lang="en-US" altLang="ko-KR" sz="2800" dirty="0"/>
              <a:t>) </a:t>
            </a:r>
            <a:r>
              <a:rPr lang="ko-KR" altLang="en-US" sz="2800" dirty="0"/>
              <a:t>관리</a:t>
            </a:r>
            <a:endParaRPr lang="en-US" altLang="ko-KR" sz="2800" dirty="0"/>
          </a:p>
          <a:p>
            <a:r>
              <a:rPr lang="en-US" altLang="ko-KR" sz="2800" dirty="0"/>
              <a:t>- </a:t>
            </a:r>
            <a:r>
              <a:rPr lang="ko-KR" altLang="en-US" sz="2800" dirty="0"/>
              <a:t>상태가 변할 때마다 화면이 자동으로 업데이트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- </a:t>
            </a:r>
            <a:r>
              <a:rPr lang="ko-KR" altLang="en-US" sz="2800" dirty="0"/>
              <a:t>에어컨 설정을 변경하고 전송 버튼을 누르면</a:t>
            </a:r>
            <a:endParaRPr lang="en-US" altLang="ko-KR" sz="2800" dirty="0"/>
          </a:p>
          <a:p>
            <a:r>
              <a:rPr lang="en-US" altLang="ko-KR" sz="2800" dirty="0"/>
              <a:t>   </a:t>
            </a:r>
            <a:r>
              <a:rPr lang="ko-KR" altLang="en-US" sz="2800" dirty="0"/>
              <a:t>그에 맞는 적외선 코드 인덱스를 찾아서 </a:t>
            </a:r>
            <a:r>
              <a:rPr lang="en-US" altLang="ko-KR" sz="2800" dirty="0"/>
              <a:t>POST </a:t>
            </a:r>
            <a:r>
              <a:rPr lang="ko-KR" altLang="en-US" sz="2800" dirty="0"/>
              <a:t>요청으로 </a:t>
            </a:r>
            <a:r>
              <a:rPr lang="en-US" altLang="ko-KR" sz="2800" dirty="0"/>
              <a:t>Node.js </a:t>
            </a:r>
            <a:r>
              <a:rPr lang="ko-KR" altLang="en-US" sz="2800" dirty="0"/>
              <a:t>서버에 전송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- </a:t>
            </a:r>
            <a:r>
              <a:rPr lang="ko-KR" altLang="en-US" sz="2800" dirty="0"/>
              <a:t>데이터베이스에 저장된 기록들을 표 형식으로 보여줌</a:t>
            </a:r>
            <a:endParaRPr lang="en-US" altLang="ko-KR" sz="2800" dirty="0"/>
          </a:p>
          <a:p>
            <a:r>
              <a:rPr lang="en-US" altLang="ko-KR" sz="2800" dirty="0"/>
              <a:t>- </a:t>
            </a:r>
            <a:r>
              <a:rPr lang="ko-KR" altLang="en-US" sz="2800" dirty="0"/>
              <a:t>에어컨 제어 및 </a:t>
            </a:r>
            <a:r>
              <a:rPr lang="ko-KR" altLang="en-US" sz="2800" dirty="0" err="1"/>
              <a:t>온습도</a:t>
            </a:r>
            <a:r>
              <a:rPr lang="ko-KR" altLang="en-US" sz="2800" dirty="0"/>
              <a:t> 기록 </a:t>
            </a:r>
            <a:r>
              <a:rPr lang="ko-KR" altLang="en-US" sz="2800" dirty="0" err="1"/>
              <a:t>볼때</a:t>
            </a:r>
            <a:r>
              <a:rPr lang="ko-KR" altLang="en-US" sz="2800" dirty="0"/>
              <a:t> </a:t>
            </a:r>
            <a:r>
              <a:rPr lang="ko-KR" altLang="en-US" sz="2800" dirty="0" err="1"/>
              <a:t>페이지네이션</a:t>
            </a:r>
            <a:r>
              <a:rPr lang="ko-KR" altLang="en-US" sz="2800" dirty="0"/>
              <a:t> 기능 구현</a:t>
            </a:r>
            <a:endParaRPr lang="en-US" altLang="ko-KR" sz="2800" dirty="0"/>
          </a:p>
          <a:p>
            <a:r>
              <a:rPr lang="en-US" altLang="ko-KR" sz="2800" dirty="0"/>
              <a:t>- </a:t>
            </a:r>
            <a:r>
              <a:rPr lang="ko-KR" altLang="en-US" sz="2800" dirty="0"/>
              <a:t>명령어 인덱스</a:t>
            </a:r>
            <a:r>
              <a:rPr lang="en-US" altLang="ko-KR" sz="2800" dirty="0"/>
              <a:t>(SEND N,M)</a:t>
            </a:r>
            <a:r>
              <a:rPr lang="ko-KR" altLang="en-US" sz="2800" dirty="0"/>
              <a:t>를 이해하기 쉽게 변환하여 보여줌</a:t>
            </a:r>
            <a:endParaRPr lang="en-US" altLang="ko-KR" sz="2800" dirty="0"/>
          </a:p>
          <a:p>
            <a:r>
              <a:rPr lang="en-US" altLang="ko-KR" sz="2800" dirty="0"/>
              <a:t>- </a:t>
            </a:r>
            <a:r>
              <a:rPr lang="en-US" altLang="ko-KR" sz="2800" dirty="0" err="1"/>
              <a:t>e.g</a:t>
            </a:r>
            <a:r>
              <a:rPr lang="en-US" altLang="ko-KR" sz="2800" dirty="0"/>
              <a:t>: SEND 3,5: </a:t>
            </a:r>
            <a:r>
              <a:rPr lang="ko-KR" altLang="en-US" sz="2800" dirty="0"/>
              <a:t>냉방</a:t>
            </a:r>
            <a:r>
              <a:rPr lang="en-US" altLang="ko-KR" sz="2800" dirty="0"/>
              <a:t>.</a:t>
            </a:r>
            <a:r>
              <a:rPr lang="ko-KR" altLang="en-US" sz="2800" dirty="0" err="1"/>
              <a:t>약풍</a:t>
            </a:r>
            <a:r>
              <a:rPr lang="en-US" altLang="ko-KR" sz="2800" dirty="0"/>
              <a:t>, 18</a:t>
            </a:r>
            <a:r>
              <a:rPr lang="ko-KR" altLang="en-US" sz="2800" dirty="0"/>
              <a:t>도</a:t>
            </a:r>
          </a:p>
        </p:txBody>
      </p:sp>
    </p:spTree>
    <p:extLst>
      <p:ext uri="{BB962C8B-B14F-4D97-AF65-F5344CB8AC3E}">
        <p14:creationId xmlns:p14="http://schemas.microsoft.com/office/powerpoint/2010/main" val="607110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95F9F-F16B-B65C-0C9D-6DD83235C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BB104F-732C-8BB6-0D35-34DE2B8B2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- </a:t>
            </a:r>
            <a:r>
              <a:rPr lang="ko-KR" altLang="en-US" sz="2800" dirty="0"/>
              <a:t>전체적인 구조</a:t>
            </a:r>
            <a:endParaRPr lang="en-US" altLang="ko-KR" sz="2800" dirty="0"/>
          </a:p>
          <a:p>
            <a:r>
              <a:rPr lang="en-US" altLang="ko-KR" sz="2800" dirty="0"/>
              <a:t>- </a:t>
            </a:r>
            <a:r>
              <a:rPr lang="ko-KR" altLang="en-US" sz="2800" dirty="0"/>
              <a:t>구현 내용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46723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F73B33-AB5A-681C-8F05-7244AE107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83029-33AB-D4BF-C651-ECD2674B7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전체적인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D9B0DF-BCB0-B227-3B28-62D046383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- </a:t>
            </a:r>
            <a:r>
              <a:rPr lang="ko-KR" altLang="en-US" sz="2800" dirty="0" err="1"/>
              <a:t>라즈베리파이</a:t>
            </a:r>
            <a:r>
              <a:rPr lang="ko-KR" altLang="en-US" sz="2800" dirty="0"/>
              <a:t> 모델 </a:t>
            </a:r>
            <a:r>
              <a:rPr lang="en-US" altLang="ko-KR" sz="2800" dirty="0"/>
              <a:t>2 </a:t>
            </a:r>
            <a:r>
              <a:rPr lang="ko-KR" altLang="en-US" sz="2800" b="1" dirty="0">
                <a:latin typeface="InterVariable"/>
              </a:rPr>
              <a:t>→ </a:t>
            </a:r>
            <a:r>
              <a:rPr lang="ko-KR" altLang="en-US" sz="2800" dirty="0" err="1">
                <a:latin typeface="InterVariable"/>
              </a:rPr>
              <a:t>온습도</a:t>
            </a:r>
            <a:r>
              <a:rPr lang="ko-KR" altLang="en-US" sz="2800" dirty="0">
                <a:latin typeface="InterVariable"/>
              </a:rPr>
              <a:t> 센서 및 데이터베이스</a:t>
            </a:r>
            <a:endParaRPr lang="en-US" altLang="ko-KR" sz="2800" dirty="0">
              <a:latin typeface="InterVariable"/>
            </a:endParaRPr>
          </a:p>
          <a:p>
            <a:r>
              <a:rPr lang="en-US" altLang="ko-KR" sz="2800" dirty="0"/>
              <a:t>- </a:t>
            </a:r>
            <a:r>
              <a:rPr lang="ko-KR" altLang="en-US" sz="2800" dirty="0" err="1"/>
              <a:t>아두이노</a:t>
            </a:r>
            <a:r>
              <a:rPr lang="ko-KR" altLang="en-US" sz="2800" dirty="0"/>
              <a:t> </a:t>
            </a:r>
            <a:r>
              <a:rPr lang="en-US" altLang="ko-KR" sz="2800" dirty="0"/>
              <a:t>UNO</a:t>
            </a:r>
            <a:r>
              <a:rPr lang="ko-KR" altLang="en-US" sz="2800" dirty="0"/>
              <a:t> </a:t>
            </a:r>
            <a:r>
              <a:rPr lang="ko-KR" altLang="en-US" sz="2800" b="1" dirty="0">
                <a:latin typeface="InterVariable"/>
              </a:rPr>
              <a:t>→ </a:t>
            </a:r>
            <a:r>
              <a:rPr lang="ko-KR" altLang="en-US" sz="2800" dirty="0">
                <a:latin typeface="InterVariable"/>
              </a:rPr>
              <a:t>적외선 발신 모듈</a:t>
            </a:r>
            <a:endParaRPr lang="en-US" altLang="ko-KR" sz="2800" dirty="0"/>
          </a:p>
          <a:p>
            <a:r>
              <a:rPr lang="en-US" altLang="ko-KR" sz="2800" dirty="0"/>
              <a:t>- </a:t>
            </a:r>
            <a:r>
              <a:rPr lang="ko-KR" altLang="en-US" sz="2800" dirty="0"/>
              <a:t>노트북</a:t>
            </a:r>
            <a:r>
              <a:rPr lang="en-US" altLang="ko-KR" sz="2800" dirty="0"/>
              <a:t> </a:t>
            </a:r>
            <a:r>
              <a:rPr lang="ko-KR" altLang="en-US" sz="2800" b="1" dirty="0">
                <a:latin typeface="InterVariable"/>
              </a:rPr>
              <a:t>→</a:t>
            </a:r>
            <a:r>
              <a:rPr lang="en-US" altLang="ko-KR" sz="2800" dirty="0"/>
              <a:t> Node.js &amp; React</a:t>
            </a:r>
          </a:p>
          <a:p>
            <a:pPr marL="0" indent="0">
              <a:buNone/>
            </a:pPr>
            <a:endParaRPr lang="en-US" altLang="ko-KR" sz="2800" dirty="0"/>
          </a:p>
          <a:p>
            <a:r>
              <a:rPr lang="en-US" altLang="ko-KR" sz="2800" dirty="0"/>
              <a:t>- </a:t>
            </a:r>
            <a:r>
              <a:rPr lang="ko-KR" altLang="en-US" sz="2800" dirty="0"/>
              <a:t>시리얼 통신으로 </a:t>
            </a:r>
            <a:r>
              <a:rPr lang="ko-KR" altLang="en-US" sz="2800" dirty="0" err="1"/>
              <a:t>아두이노와</a:t>
            </a:r>
            <a:r>
              <a:rPr lang="ko-KR" altLang="en-US" sz="2800" dirty="0"/>
              <a:t> </a:t>
            </a:r>
            <a:r>
              <a:rPr lang="ko-KR" altLang="en-US" sz="2800" dirty="0" err="1"/>
              <a:t>라즈베리파이가</a:t>
            </a:r>
            <a:r>
              <a:rPr lang="ko-KR" altLang="en-US" sz="2800" dirty="0"/>
              <a:t> 통신</a:t>
            </a:r>
            <a:endParaRPr lang="en-US" altLang="ko-KR" sz="2800" dirty="0"/>
          </a:p>
          <a:p>
            <a:r>
              <a:rPr lang="en-US" altLang="ko-KR" sz="2800" dirty="0"/>
              <a:t>- http</a:t>
            </a:r>
            <a:r>
              <a:rPr lang="ko-KR" altLang="en-US" sz="2800" dirty="0"/>
              <a:t> 통신으로 </a:t>
            </a:r>
            <a:r>
              <a:rPr lang="ko-KR" altLang="en-US" sz="2800" dirty="0" err="1"/>
              <a:t>라즈베리파이와</a:t>
            </a:r>
            <a:r>
              <a:rPr lang="ko-KR" altLang="en-US" sz="2800" dirty="0"/>
              <a:t> </a:t>
            </a:r>
            <a:r>
              <a:rPr lang="en-US" altLang="ko-KR" sz="2800" dirty="0"/>
              <a:t>node.js</a:t>
            </a:r>
            <a:r>
              <a:rPr lang="ko-KR" altLang="en-US" sz="2800" dirty="0"/>
              <a:t>가 통신</a:t>
            </a:r>
            <a:endParaRPr lang="en-US" altLang="ko-KR" sz="2800" dirty="0"/>
          </a:p>
          <a:p>
            <a:r>
              <a:rPr lang="en-US" altLang="ko-KR" sz="2800" dirty="0"/>
              <a:t>- React</a:t>
            </a:r>
            <a:r>
              <a:rPr lang="ko-KR" altLang="en-US" sz="2800" dirty="0"/>
              <a:t>로 웹 페이지 만들어서 </a:t>
            </a:r>
            <a:r>
              <a:rPr lang="en-US" altLang="ko-KR" sz="2800" dirty="0"/>
              <a:t>node.js </a:t>
            </a:r>
            <a:r>
              <a:rPr lang="ko-KR" altLang="en-US" sz="2800" dirty="0"/>
              <a:t>와 연동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136887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50DFFF-AED9-0979-BA63-F851D14DC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48" y="5970114"/>
            <a:ext cx="7739915" cy="765119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사용한 에어컨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E730A292-ED71-6FCB-033D-0591645234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692E6B8-9B66-1AB1-D8B0-AE3D5C997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666" y="37849"/>
            <a:ext cx="8636668" cy="647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29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19E0E8-0577-AC41-DFDB-E672F9EB3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B491FF-648A-0408-E945-17333E7B3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20" y="5867846"/>
            <a:ext cx="12030760" cy="765119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리모컨의 역할인 </a:t>
            </a:r>
            <a:r>
              <a:rPr lang="ko-KR" altLang="en-US" dirty="0" err="1"/>
              <a:t>아두이노</a:t>
            </a:r>
            <a:r>
              <a:rPr lang="en-US" altLang="ko-KR" dirty="0"/>
              <a:t> &amp; </a:t>
            </a:r>
            <a:r>
              <a:rPr lang="ko-KR" altLang="en-US" dirty="0"/>
              <a:t>적외선 발신 모듈</a:t>
            </a:r>
            <a:r>
              <a:rPr lang="en-US" altLang="ko-KR" dirty="0"/>
              <a:t>(</a:t>
            </a:r>
            <a:r>
              <a:rPr lang="ko-KR" altLang="en-US" dirty="0"/>
              <a:t>좌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  </a:t>
            </a:r>
            <a:r>
              <a:rPr lang="ko-KR" altLang="en-US" dirty="0"/>
              <a:t>    </a:t>
            </a:r>
            <a:r>
              <a:rPr lang="en-US" altLang="ko-KR" dirty="0" err="1"/>
              <a:t>api</a:t>
            </a:r>
            <a:r>
              <a:rPr lang="ko-KR" altLang="en-US" dirty="0"/>
              <a:t>의 역할과 </a:t>
            </a:r>
            <a:r>
              <a:rPr lang="en-US" altLang="ko-KR" dirty="0"/>
              <a:t>DB</a:t>
            </a:r>
            <a:r>
              <a:rPr lang="ko-KR" altLang="en-US" dirty="0"/>
              <a:t>가 있는 </a:t>
            </a:r>
            <a:r>
              <a:rPr lang="ko-KR" altLang="en-US" dirty="0" err="1"/>
              <a:t>라즈베리파이</a:t>
            </a:r>
            <a:r>
              <a:rPr lang="ko-KR" altLang="en-US" dirty="0"/>
              <a:t> </a:t>
            </a:r>
            <a:r>
              <a:rPr lang="en-US" altLang="ko-KR" dirty="0"/>
              <a:t>&amp; </a:t>
            </a:r>
            <a:r>
              <a:rPr lang="ko-KR" altLang="en-US" dirty="0" err="1"/>
              <a:t>온습도</a:t>
            </a:r>
            <a:r>
              <a:rPr lang="ko-KR" altLang="en-US" dirty="0"/>
              <a:t> 센서</a:t>
            </a:r>
            <a:r>
              <a:rPr lang="en-US" altLang="ko-KR" dirty="0"/>
              <a:t>(</a:t>
            </a:r>
            <a:r>
              <a:rPr lang="ko-KR" altLang="en-US" dirty="0"/>
              <a:t>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3E34672F-D694-BE38-2EF5-7F053F6776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0B565E-3ABC-A58E-7142-8D8B0E60A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97" y="122767"/>
            <a:ext cx="4308809" cy="57450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0802A68-55C6-C41A-2A6C-2257EE175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955" y="194956"/>
            <a:ext cx="7472353" cy="560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35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24C7F-B70E-2736-F982-01CB1E32A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592185-2E38-A5DF-F3E1-BD058DFB7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48" y="5970114"/>
            <a:ext cx="7739915" cy="765119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작성한 각종 코드들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02D33A0C-8C88-EFF0-912B-33EDFAD59F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2D94919-01DE-7534-8A33-C73BA87DA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13" y="6015"/>
            <a:ext cx="10096574" cy="597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460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490A99-B5FE-D51E-59CC-B97D38209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  <a:r>
              <a:rPr lang="en-US" altLang="ko-KR" dirty="0"/>
              <a:t> - </a:t>
            </a:r>
            <a:r>
              <a:rPr lang="ko-KR" altLang="en-US" dirty="0" err="1"/>
              <a:t>아두이노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FA8286-35F2-F4B6-CBDD-8CD70AF08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763184" cy="4023360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- </a:t>
            </a:r>
            <a:r>
              <a:rPr lang="en-US" altLang="ko-KR" sz="2800" dirty="0" err="1"/>
              <a:t>IRremote</a:t>
            </a:r>
            <a:r>
              <a:rPr lang="en-US" altLang="ko-KR" sz="2800" dirty="0"/>
              <a:t> </a:t>
            </a:r>
            <a:r>
              <a:rPr lang="ko-KR" altLang="en-US" sz="2800" dirty="0"/>
              <a:t>라이브러리로 에어컨 리모컨의 적외선</a:t>
            </a:r>
            <a:r>
              <a:rPr lang="en-US" altLang="ko-KR" sz="2800" dirty="0"/>
              <a:t> </a:t>
            </a:r>
            <a:r>
              <a:rPr lang="ko-KR" altLang="en-US" sz="2800" dirty="0"/>
              <a:t>신호 재현 및 구현</a:t>
            </a:r>
            <a:endParaRPr lang="en-US" altLang="ko-KR" sz="2400" dirty="0"/>
          </a:p>
          <a:p>
            <a:r>
              <a:rPr lang="en-US" altLang="ko-KR" sz="2800" dirty="0"/>
              <a:t>- </a:t>
            </a:r>
            <a:r>
              <a:rPr lang="ko-KR" altLang="en-US" sz="2800" dirty="0" err="1"/>
              <a:t>라즈베리파이와</a:t>
            </a:r>
            <a:r>
              <a:rPr lang="ko-KR" altLang="en-US" sz="2800" dirty="0"/>
              <a:t> 시리얼 통신 수행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- </a:t>
            </a:r>
            <a:r>
              <a:rPr lang="en-US" altLang="ko-KR" sz="2800" b="1" dirty="0"/>
              <a:t>SEND N,M </a:t>
            </a:r>
            <a:r>
              <a:rPr lang="ko-KR" altLang="en-US" sz="2800" dirty="0"/>
              <a:t>형식의 명령어가 도착하면 분석하여 에어컨 제어</a:t>
            </a:r>
            <a:endParaRPr lang="en-US" altLang="ko-KR" sz="2800" dirty="0"/>
          </a:p>
          <a:p>
            <a:r>
              <a:rPr lang="en-US" altLang="ko-KR" sz="2800" dirty="0"/>
              <a:t>- </a:t>
            </a:r>
            <a:r>
              <a:rPr lang="en-US" altLang="ko-KR" sz="2800" dirty="0" err="1"/>
              <a:t>e.g</a:t>
            </a:r>
            <a:r>
              <a:rPr lang="en-US" altLang="ko-KR" sz="2800" dirty="0"/>
              <a:t>: SEND 3,5</a:t>
            </a:r>
            <a:r>
              <a:rPr lang="en-US" altLang="ko-KR" sz="2800" b="1" dirty="0"/>
              <a:t> </a:t>
            </a:r>
            <a:r>
              <a:rPr lang="en-US" altLang="ko-KR" sz="2800" dirty="0"/>
              <a:t>– </a:t>
            </a:r>
            <a:r>
              <a:rPr lang="ko-KR" altLang="en-US" sz="2800" dirty="0"/>
              <a:t>냉방</a:t>
            </a:r>
            <a:r>
              <a:rPr lang="en-US" altLang="ko-KR" sz="2800" dirty="0"/>
              <a:t>. </a:t>
            </a:r>
            <a:r>
              <a:rPr lang="ko-KR" altLang="en-US" sz="2800" dirty="0" err="1"/>
              <a:t>약풍</a:t>
            </a:r>
            <a:r>
              <a:rPr lang="en-US" altLang="ko-KR" sz="2800" dirty="0"/>
              <a:t>, 18</a:t>
            </a:r>
            <a:r>
              <a:rPr lang="ko-KR" altLang="en-US" sz="2800" dirty="0"/>
              <a:t>도 </a:t>
            </a:r>
            <a:r>
              <a:rPr lang="en-US" altLang="ko-KR" sz="2800" dirty="0"/>
              <a:t>/ 5</a:t>
            </a:r>
            <a:r>
              <a:rPr lang="ko-KR" altLang="en-US" sz="2800" dirty="0"/>
              <a:t>번 발신</a:t>
            </a:r>
            <a:endParaRPr lang="en-US" altLang="ko-KR" sz="2800" dirty="0"/>
          </a:p>
          <a:p>
            <a:r>
              <a:rPr lang="en-US" altLang="ko-KR" sz="2800" dirty="0"/>
              <a:t>- </a:t>
            </a:r>
            <a:r>
              <a:rPr lang="ko-KR" altLang="en-US" sz="2800" dirty="0"/>
              <a:t>명령 처리 후 응답 메시지 시리얼 통신으로 보내기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32643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9A4574-FFD6-CC08-6A40-D38E1983D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55594-DCE9-4995-A6C9-599046B49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  <a:r>
              <a:rPr lang="en-US" altLang="ko-KR" dirty="0"/>
              <a:t> – </a:t>
            </a:r>
            <a:r>
              <a:rPr lang="ko-KR" altLang="en-US" dirty="0" err="1"/>
              <a:t>라즈베리파이</a:t>
            </a:r>
            <a:r>
              <a:rPr lang="ko-KR" altLang="en-US" dirty="0"/>
              <a:t>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7EAE95-4368-0EE0-4896-8A9967782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763184" cy="4023360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- python</a:t>
            </a:r>
            <a:r>
              <a:rPr lang="ko-KR" altLang="en-US" sz="2800" dirty="0"/>
              <a:t>의 </a:t>
            </a:r>
            <a:r>
              <a:rPr lang="en-US" altLang="ko-KR" sz="2800" dirty="0"/>
              <a:t>flask </a:t>
            </a:r>
            <a:r>
              <a:rPr lang="ko-KR" altLang="en-US" sz="2800" dirty="0"/>
              <a:t>모듈로 웹 서버 구축</a:t>
            </a:r>
            <a:endParaRPr lang="en-US" altLang="ko-KR" sz="2800" dirty="0"/>
          </a:p>
          <a:p>
            <a:r>
              <a:rPr lang="en-US" altLang="ko-KR" sz="2800" dirty="0"/>
              <a:t>- </a:t>
            </a:r>
            <a:r>
              <a:rPr lang="ko-KR" altLang="en-US" sz="2800" dirty="0"/>
              <a:t>노트북으로부터 </a:t>
            </a:r>
            <a:r>
              <a:rPr lang="en-US" altLang="ko-KR" sz="2800" dirty="0"/>
              <a:t>HTTP </a:t>
            </a:r>
            <a:r>
              <a:rPr lang="ko-KR" altLang="en-US" sz="2800" dirty="0"/>
              <a:t>요청을 받아들이는 </a:t>
            </a:r>
            <a:r>
              <a:rPr lang="en-US" altLang="ko-KR" sz="2800" dirty="0"/>
              <a:t>API </a:t>
            </a:r>
            <a:r>
              <a:rPr lang="ko-KR" altLang="en-US" sz="2800" dirty="0" err="1"/>
              <a:t>엔드포인트</a:t>
            </a:r>
            <a:r>
              <a:rPr lang="ko-KR" altLang="en-US" sz="2800" dirty="0"/>
              <a:t> 정의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- </a:t>
            </a:r>
            <a:r>
              <a:rPr lang="en-US" altLang="ko-KR" sz="2800" dirty="0" err="1"/>
              <a:t>e.g</a:t>
            </a:r>
            <a:r>
              <a:rPr lang="en-US" altLang="ko-KR" sz="2800" dirty="0"/>
              <a:t>: POST /</a:t>
            </a:r>
            <a:r>
              <a:rPr lang="en-US" altLang="ko-KR" sz="2800" dirty="0" err="1"/>
              <a:t>arduino</a:t>
            </a:r>
            <a:r>
              <a:rPr lang="en-US" altLang="ko-KR" sz="2800" dirty="0"/>
              <a:t>/-command: </a:t>
            </a:r>
            <a:r>
              <a:rPr lang="ko-KR" altLang="en-US" sz="2800" dirty="0" err="1"/>
              <a:t>아두이노</a:t>
            </a:r>
            <a:r>
              <a:rPr lang="ko-KR" altLang="en-US" sz="2800" dirty="0"/>
              <a:t> 제어 명령 받기</a:t>
            </a:r>
            <a:endParaRPr lang="en-US" altLang="ko-KR" sz="2800" dirty="0"/>
          </a:p>
          <a:p>
            <a:r>
              <a:rPr lang="en-US" altLang="ko-KR" sz="2800" dirty="0"/>
              <a:t>- </a:t>
            </a:r>
            <a:r>
              <a:rPr lang="en-US" altLang="ko-KR" sz="2800" dirty="0" err="1"/>
              <a:t>e.g</a:t>
            </a:r>
            <a:r>
              <a:rPr lang="en-US" altLang="ko-KR" sz="2800" dirty="0"/>
              <a:t>: GET /</a:t>
            </a:r>
            <a:r>
              <a:rPr lang="en-US" altLang="ko-KR" sz="2800" dirty="0" err="1"/>
              <a:t>dht</a:t>
            </a:r>
            <a:r>
              <a:rPr lang="en-US" altLang="ko-KR" sz="2800" dirty="0"/>
              <a:t>-sensor: </a:t>
            </a:r>
            <a:r>
              <a:rPr lang="ko-KR" altLang="en-US" sz="2800" dirty="0" err="1"/>
              <a:t>온습도</a:t>
            </a:r>
            <a:r>
              <a:rPr lang="ko-KR" altLang="en-US" sz="2800" dirty="0"/>
              <a:t> 센서의 실시간 데이터를 제공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502226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681FBA-927A-6876-0320-974C898B4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DC5E8-20F9-1151-504D-58DE823DF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  <a:r>
              <a:rPr lang="en-US" altLang="ko-KR" dirty="0"/>
              <a:t> – </a:t>
            </a:r>
            <a:r>
              <a:rPr lang="ko-KR" altLang="en-US" dirty="0" err="1"/>
              <a:t>라즈베리파이</a:t>
            </a:r>
            <a:r>
              <a:rPr lang="ko-KR" altLang="en-US" dirty="0"/>
              <a:t>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1669E8-0478-3B08-6C61-6A8A7C5EA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763184" cy="4023360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- </a:t>
            </a:r>
            <a:r>
              <a:rPr lang="en-US" altLang="ko-KR" sz="2800" dirty="0" err="1"/>
              <a:t>PySerial</a:t>
            </a:r>
            <a:r>
              <a:rPr lang="en-US" altLang="ko-KR" sz="2800" dirty="0"/>
              <a:t> </a:t>
            </a:r>
            <a:r>
              <a:rPr lang="ko-KR" altLang="en-US" sz="2800" dirty="0"/>
              <a:t>라이브러리로 </a:t>
            </a:r>
            <a:r>
              <a:rPr lang="ko-KR" altLang="en-US" sz="2800" dirty="0" err="1"/>
              <a:t>아두이노와</a:t>
            </a:r>
            <a:r>
              <a:rPr lang="ko-KR" altLang="en-US" sz="2800" dirty="0"/>
              <a:t> 시리얼 통신 수행</a:t>
            </a:r>
            <a:endParaRPr lang="en-US" altLang="ko-KR" sz="2800" dirty="0"/>
          </a:p>
          <a:p>
            <a:r>
              <a:rPr lang="en-US" altLang="ko-KR" sz="2800" dirty="0"/>
              <a:t>- </a:t>
            </a:r>
            <a:r>
              <a:rPr lang="ko-KR" altLang="en-US" sz="2800" dirty="0"/>
              <a:t>노트북으로부터 받은 명령을 </a:t>
            </a:r>
            <a:r>
              <a:rPr lang="ko-KR" altLang="en-US" sz="2800" dirty="0" err="1"/>
              <a:t>아두이노에게</a:t>
            </a:r>
            <a:r>
              <a:rPr lang="ko-KR" altLang="en-US" sz="2800" dirty="0"/>
              <a:t> 전송</a:t>
            </a:r>
            <a:endParaRPr lang="en-US" altLang="ko-KR" sz="2800" dirty="0"/>
          </a:p>
          <a:p>
            <a:r>
              <a:rPr lang="en-US" altLang="ko-KR" sz="2800" dirty="0"/>
              <a:t>- </a:t>
            </a:r>
            <a:r>
              <a:rPr lang="ko-KR" altLang="en-US" sz="2800" dirty="0" err="1"/>
              <a:t>아두이노의</a:t>
            </a:r>
            <a:r>
              <a:rPr lang="ko-KR" altLang="en-US" sz="2800" dirty="0"/>
              <a:t> 응답 값을 다시 받아 노트북으로 전송하는 양방향 통신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169027589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233</TotalTime>
  <Words>565</Words>
  <Application>Microsoft Office PowerPoint</Application>
  <PresentationFormat>와이드스크린</PresentationFormat>
  <Paragraphs>75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InterVariable</vt:lpstr>
      <vt:lpstr>Calibri</vt:lpstr>
      <vt:lpstr>Calibri Light</vt:lpstr>
      <vt:lpstr>추억</vt:lpstr>
      <vt:lpstr>세미프로젝트  에어컨 원격제어 &amp; 온습도 확인 </vt:lpstr>
      <vt:lpstr>목차</vt:lpstr>
      <vt:lpstr>전체적인 구조</vt:lpstr>
      <vt:lpstr>PowerPoint 프레젠테이션</vt:lpstr>
      <vt:lpstr>PowerPoint 프레젠테이션</vt:lpstr>
      <vt:lpstr>PowerPoint 프레젠테이션</vt:lpstr>
      <vt:lpstr>구현 내용 - 아두이노</vt:lpstr>
      <vt:lpstr>구현 내용 – 라즈베리파이 (1)</vt:lpstr>
      <vt:lpstr>구현 내용 – 라즈베리파이 (2)</vt:lpstr>
      <vt:lpstr>구현 내용 – 라즈베리파이 (3)</vt:lpstr>
      <vt:lpstr>구현 내용 – 라즈베리파이 (4)</vt:lpstr>
      <vt:lpstr>구현 내용 – Node.js (1)</vt:lpstr>
      <vt:lpstr>구현 내용 – Node.js (2)</vt:lpstr>
      <vt:lpstr>구현 내용 – Node.js (3)</vt:lpstr>
      <vt:lpstr>구현 내용 – React (1)</vt:lpstr>
      <vt:lpstr>구현 내용 – React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김우혁</dc:creator>
  <cp:lastModifiedBy>김우혁</cp:lastModifiedBy>
  <cp:revision>1</cp:revision>
  <dcterms:created xsi:type="dcterms:W3CDTF">2024-12-06T01:00:27Z</dcterms:created>
  <dcterms:modified xsi:type="dcterms:W3CDTF">2025-09-02T12:46:50Z</dcterms:modified>
</cp:coreProperties>
</file>