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19AB37-5A4C-4828-97B4-6FFC4E9AF50E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7EFAB5-D728-4B32-955E-B6C7934823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오준석</a:t>
            </a:r>
            <a:r>
              <a:rPr lang="en-US" altLang="ko-KR" dirty="0"/>
              <a:t>_</a:t>
            </a:r>
            <a:r>
              <a:rPr lang="ko-KR" altLang="en-US" dirty="0" err="1"/>
              <a:t>개인스케쥴표및준비자료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클라이언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333288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6892345"/>
              </p:ext>
            </p:extLst>
          </p:nvPr>
        </p:nvGraphicFramePr>
        <p:xfrm>
          <a:off x="457200" y="121920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40"/>
                <a:gridCol w="6552728"/>
                <a:gridCol w="8024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할일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맵툴</a:t>
                      </a:r>
                      <a:r>
                        <a:rPr lang="ko-KR" altLang="en-US" dirty="0" smtClean="0"/>
                        <a:t> 마무리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저장후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클라에서</a:t>
                      </a:r>
                      <a:r>
                        <a:rPr lang="ko-KR" altLang="en-US" dirty="0" smtClean="0"/>
                        <a:t> 불러오기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네비게이션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메쉬</a:t>
                      </a:r>
                      <a:r>
                        <a:rPr lang="ko-KR" altLang="en-US" baseline="0" dirty="0" smtClean="0"/>
                        <a:t> 깔기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기본적 </a:t>
                      </a:r>
                      <a:r>
                        <a:rPr lang="ko-KR" altLang="en-US" baseline="0" dirty="0" err="1" smtClean="0"/>
                        <a:t>쉐이더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Diffuse,Specular,Ambient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바운딩박스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랜더링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충돌체크 구현</a:t>
                      </a:r>
                      <a:r>
                        <a:rPr lang="en-US" altLang="ko-KR" dirty="0" smtClean="0"/>
                        <a:t>(AABB,OBB), 2</a:t>
                      </a:r>
                      <a:r>
                        <a:rPr lang="ko-KR" altLang="en-US" dirty="0" smtClean="0"/>
                        <a:t>층 </a:t>
                      </a: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메쉬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조건주기및</a:t>
                      </a:r>
                      <a:r>
                        <a:rPr lang="ko-KR" altLang="en-US" dirty="0" smtClean="0"/>
                        <a:t> 이벤트처리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smtClean="0"/>
                        <a:t>층이 </a:t>
                      </a:r>
                      <a:r>
                        <a:rPr lang="ko-KR" altLang="en-US" dirty="0" err="1" smtClean="0"/>
                        <a:t>아닐경우엔</a:t>
                      </a:r>
                      <a:r>
                        <a:rPr lang="ko-KR" altLang="en-US" dirty="0" smtClean="0"/>
                        <a:t> 떨어지게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 </a:t>
                      </a:r>
                      <a:r>
                        <a:rPr lang="ko-KR" altLang="en-US" dirty="0" err="1" smtClean="0"/>
                        <a:t>추출및</a:t>
                      </a:r>
                      <a:r>
                        <a:rPr lang="ko-KR" altLang="en-US" dirty="0" smtClean="0"/>
                        <a:t> 클라이언트에서 </a:t>
                      </a:r>
                      <a:r>
                        <a:rPr lang="en-US" altLang="ko-KR" dirty="0" err="1" smtClean="0"/>
                        <a:t>StatePattern</a:t>
                      </a:r>
                      <a:r>
                        <a:rPr lang="ko-KR" altLang="en-US" dirty="0" smtClean="0"/>
                        <a:t>으로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Idle,Run,Walk,Attack,Hit,Sit</a:t>
                      </a:r>
                      <a:r>
                        <a:rPr lang="en-US" altLang="ko-KR" dirty="0" smtClean="0"/>
                        <a:t>…)</a:t>
                      </a:r>
                      <a:r>
                        <a:rPr lang="ko-KR" altLang="en-US" dirty="0" smtClean="0"/>
                        <a:t>등 </a:t>
                      </a:r>
                      <a:r>
                        <a:rPr lang="ko-KR" altLang="en-US" dirty="0" err="1" smtClean="0"/>
                        <a:t>구현및</a:t>
                      </a:r>
                      <a:r>
                        <a:rPr lang="ko-KR" altLang="en-US" baseline="0" dirty="0" smtClean="0"/>
                        <a:t> 적용</a:t>
                      </a:r>
                      <a:r>
                        <a:rPr lang="en-US" altLang="ko-KR" baseline="0" dirty="0" smtClean="0"/>
                        <a:t>,  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점조명과</a:t>
                      </a:r>
                      <a:r>
                        <a:rPr lang="ko-KR" altLang="en-US" baseline="0" dirty="0" smtClean="0"/>
                        <a:t> 스포트라이트 조명 구현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쉐이더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각총에</a:t>
                      </a:r>
                      <a:r>
                        <a:rPr lang="ko-KR" altLang="en-US" dirty="0" smtClean="0"/>
                        <a:t> 맞는 </a:t>
                      </a:r>
                      <a:r>
                        <a:rPr lang="ko-KR" altLang="en-US" dirty="0" err="1" smtClean="0"/>
                        <a:t>이펙트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텍스쳐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파티클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차원 애니메이션 </a:t>
                      </a:r>
                      <a:r>
                        <a:rPr lang="ko-KR" altLang="en-US" dirty="0" err="1" smtClean="0"/>
                        <a:t>메쉬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구현 및 적용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플레이어 손에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총장착</a:t>
                      </a:r>
                      <a:r>
                        <a:rPr lang="ko-KR" altLang="en-US" baseline="0" dirty="0" smtClean="0"/>
                        <a:t> 시키기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UI(</a:t>
                      </a:r>
                      <a:r>
                        <a:rPr lang="ko-KR" altLang="en-US" dirty="0" smtClean="0"/>
                        <a:t>각 모드에 맞는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실제 구조체 값에 적용시켜 </a:t>
                      </a:r>
                      <a:r>
                        <a:rPr lang="ko-KR" altLang="en-US" dirty="0" err="1" smtClean="0"/>
                        <a:t>텍스쳐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랜더링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서버와 통신되게 구현하기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안개및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쉐도우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맵핑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블룸</a:t>
                      </a:r>
                      <a:r>
                        <a:rPr lang="en-US" altLang="ko-KR" dirty="0" smtClean="0"/>
                        <a:t>,HDR</a:t>
                      </a:r>
                      <a:r>
                        <a:rPr lang="ko-KR" altLang="en-US" dirty="0" err="1" smtClean="0"/>
                        <a:t>랜더링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테셀레이션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전체적으로 서버와 코드 정리 및 버그 잡기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릴리즈모드</a:t>
                      </a:r>
                      <a:r>
                        <a:rPr lang="ko-KR" altLang="en-US" dirty="0" smtClean="0"/>
                        <a:t> 후 졸작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준비자료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DirectX11 </a:t>
            </a:r>
            <a:r>
              <a:rPr lang="ko-KR" altLang="en-US" dirty="0"/>
              <a:t>물방울 책 예제</a:t>
            </a:r>
            <a:r>
              <a:rPr lang="en-US" altLang="ko-KR" dirty="0"/>
              <a:t>(VS 2015 </a:t>
            </a:r>
            <a:r>
              <a:rPr lang="en-US" altLang="ko-KR" dirty="0" err="1"/>
              <a:t>ver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Lighting,Texturing,Blending,Stenciling</a:t>
            </a:r>
            <a:endParaRPr lang="en-US" altLang="ko-KR" dirty="0"/>
          </a:p>
          <a:p>
            <a:r>
              <a:rPr lang="en-US" altLang="ko-KR" dirty="0" smtClean="0"/>
              <a:t>Geometry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Comput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, Tessellation</a:t>
            </a:r>
          </a:p>
          <a:p>
            <a:r>
              <a:rPr lang="en-US" altLang="ko-KR" dirty="0" smtClean="0"/>
              <a:t>Frustum and Instancing, Shadow Mapping, </a:t>
            </a:r>
            <a:r>
              <a:rPr lang="en-US" altLang="ko-KR" dirty="0" err="1" smtClean="0"/>
              <a:t>Nomral</a:t>
            </a:r>
            <a:r>
              <a:rPr lang="en-US" altLang="ko-KR" dirty="0" smtClean="0"/>
              <a:t> Mapping</a:t>
            </a:r>
          </a:p>
          <a:p>
            <a:r>
              <a:rPr lang="en-US" altLang="ko-KR" dirty="0" err="1" smtClean="0"/>
              <a:t>Paricle</a:t>
            </a:r>
            <a:r>
              <a:rPr lang="en-US" altLang="ko-KR" dirty="0" smtClean="0"/>
              <a:t> Systems</a:t>
            </a:r>
          </a:p>
          <a:p>
            <a:r>
              <a:rPr lang="ko-KR" altLang="en-US" dirty="0" smtClean="0"/>
              <a:t>등등의 </a:t>
            </a:r>
            <a:r>
              <a:rPr lang="ko-KR" altLang="en-US" dirty="0" err="1" smtClean="0"/>
              <a:t>예제및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책내용</a:t>
            </a:r>
            <a:r>
              <a:rPr lang="ko-KR" altLang="en-US" dirty="0" smtClean="0"/>
              <a:t> 참고할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0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준비자료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HLSL Development Cookbook examples</a:t>
            </a:r>
          </a:p>
          <a:p>
            <a:r>
              <a:rPr lang="en-US" altLang="ko-KR" dirty="0" smtClean="0"/>
              <a:t>Forward Light</a:t>
            </a:r>
          </a:p>
          <a:p>
            <a:r>
              <a:rPr lang="en-US" altLang="ko-KR" dirty="0" smtClean="0"/>
              <a:t>Deferred Shading</a:t>
            </a:r>
          </a:p>
          <a:p>
            <a:r>
              <a:rPr lang="en-US" altLang="ko-KR" dirty="0" smtClean="0"/>
              <a:t>Shadow Mapping</a:t>
            </a:r>
          </a:p>
          <a:p>
            <a:r>
              <a:rPr lang="en-US" altLang="ko-KR" dirty="0" smtClean="0"/>
              <a:t>Post Processing</a:t>
            </a:r>
          </a:p>
          <a:p>
            <a:r>
              <a:rPr lang="en-US" altLang="ko-KR" dirty="0" smtClean="0"/>
              <a:t>Screen Space Effects</a:t>
            </a:r>
          </a:p>
          <a:p>
            <a:r>
              <a:rPr lang="en-US" altLang="ko-KR" dirty="0" smtClean="0"/>
              <a:t>Environment Effects</a:t>
            </a:r>
          </a:p>
          <a:p>
            <a:r>
              <a:rPr lang="en-US" altLang="ko-KR" dirty="0" smtClean="0"/>
              <a:t>https://resources.oreilly.com/examples/9781849694209/tree/6ce8fb20b60bbe7f10747eac7591c0cbd8584ef7/4209OT_Code%20bundle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</a:t>
            </a:r>
            <a:r>
              <a:rPr lang="ko-KR" altLang="en-US" dirty="0" err="1"/>
              <a:t>브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pic>
        <p:nvPicPr>
          <p:cNvPr id="1026" name="Picture 2" descr="C:\Users\Administrator\Desktop\준비자료,개인스케줄표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" y="1143524"/>
            <a:ext cx="9035135" cy="56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정우혁 군의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저장소에 </a:t>
            </a:r>
            <a:r>
              <a:rPr lang="en-US" altLang="ko-KR" dirty="0" smtClean="0"/>
              <a:t>Battle </a:t>
            </a:r>
            <a:r>
              <a:rPr lang="en-US" altLang="ko-KR" dirty="0" err="1" smtClean="0"/>
              <a:t>GunProject</a:t>
            </a:r>
            <a:r>
              <a:rPr lang="ko-KR" altLang="en-US" dirty="0" smtClean="0"/>
              <a:t>라는 이름의 저장소를 만들었습니다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Public</a:t>
            </a:r>
            <a:r>
              <a:rPr lang="ko-KR" altLang="en-US" dirty="0" err="1" smtClean="0"/>
              <a:t>이기때문에</a:t>
            </a:r>
            <a:r>
              <a:rPr lang="ko-KR" altLang="en-US" dirty="0" smtClean="0"/>
              <a:t> 정우혁군의 주소를 알려줘서 함께 참여하기를 신청하고 </a:t>
            </a:r>
            <a:r>
              <a:rPr lang="en-US" altLang="ko-KR" dirty="0" err="1" smtClean="0"/>
              <a:t>GitBash</a:t>
            </a:r>
            <a:r>
              <a:rPr lang="ko-KR" altLang="en-US" dirty="0" smtClean="0"/>
              <a:t>라는 프로그램을 이용해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-&gt; </a:t>
            </a:r>
            <a:r>
              <a:rPr lang="en-US" altLang="ko-KR" dirty="0" err="1"/>
              <a:t>git</a:t>
            </a:r>
            <a:r>
              <a:rPr lang="en-US" altLang="ko-KR" dirty="0"/>
              <a:t> clone-&gt;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--list</a:t>
            </a:r>
            <a:r>
              <a:rPr lang="ko-KR" altLang="en-US" dirty="0"/>
              <a:t>로 </a:t>
            </a:r>
            <a:r>
              <a:rPr lang="en-US" altLang="ko-KR" dirty="0"/>
              <a:t>remote </a:t>
            </a:r>
            <a:r>
              <a:rPr lang="ko-KR" altLang="en-US" dirty="0" err="1"/>
              <a:t>됫는지</a:t>
            </a:r>
            <a:r>
              <a:rPr lang="ko-KR" altLang="en-US" dirty="0"/>
              <a:t> 확인 </a:t>
            </a:r>
            <a:r>
              <a:rPr lang="ko-KR" altLang="en-US" dirty="0" err="1"/>
              <a:t>안됬으면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ko-KR" altLang="en-US" dirty="0"/>
              <a:t>주소 </a:t>
            </a:r>
            <a:r>
              <a:rPr lang="en-US" altLang="ko-KR" dirty="0"/>
              <a:t>-&gt; </a:t>
            </a:r>
            <a:r>
              <a:rPr lang="ko-KR" altLang="en-US" dirty="0"/>
              <a:t>경로하나 </a:t>
            </a:r>
            <a:r>
              <a:rPr lang="ko-KR" altLang="en-US" dirty="0" err="1"/>
              <a:t>더들어가서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add .-&gt;</a:t>
            </a:r>
            <a:r>
              <a:rPr lang="en-US" altLang="ko-KR" dirty="0" err="1"/>
              <a:t>git</a:t>
            </a:r>
            <a:r>
              <a:rPr lang="en-US" altLang="ko-KR" dirty="0"/>
              <a:t> commit -m "</a:t>
            </a:r>
            <a:r>
              <a:rPr lang="ko-KR" altLang="en-US" dirty="0" err="1"/>
              <a:t>블라블라</a:t>
            </a:r>
            <a:r>
              <a:rPr lang="en-US" altLang="ko-KR" dirty="0"/>
              <a:t>"-&gt;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r>
              <a:rPr lang="ko-KR" altLang="en-US" dirty="0"/>
              <a:t>확인 </a:t>
            </a:r>
            <a:r>
              <a:rPr lang="en-US" altLang="ko-KR" dirty="0"/>
              <a:t>-&gt;</a:t>
            </a:r>
            <a:r>
              <a:rPr lang="en-US" altLang="ko-KR" dirty="0" err="1"/>
              <a:t>git</a:t>
            </a:r>
            <a:r>
              <a:rPr lang="en-US" altLang="ko-KR" dirty="0"/>
              <a:t> push origin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순으로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C:\Users\Administrator\Desktop\2018-02-06 02;21;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4005"/>
            <a:ext cx="9144000" cy="20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5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267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오준석_개인스케쥴표및준비자료</vt:lpstr>
      <vt:lpstr>개인일정</vt:lpstr>
      <vt:lpstr>1.준비자료</vt:lpstr>
      <vt:lpstr>2.준비자료</vt:lpstr>
      <vt:lpstr>깃허브 현황</vt:lpstr>
      <vt:lpstr>깃허브 현황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오준석_개인스케쥴표및준비자료</dc:title>
  <dc:creator>Windows 사용자</dc:creator>
  <cp:lastModifiedBy>Windows 사용자</cp:lastModifiedBy>
  <cp:revision>6</cp:revision>
  <dcterms:created xsi:type="dcterms:W3CDTF">2018-02-05T17:27:23Z</dcterms:created>
  <dcterms:modified xsi:type="dcterms:W3CDTF">2018-02-05T17:57:23Z</dcterms:modified>
</cp:coreProperties>
</file>