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81CAD-D1D6-49B0-A291-C9F3E89C75C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0CBD8-E9F5-4901-836D-060F9D57B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944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59BC-B0E7-414B-88A3-707C01C89397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D661-F001-4B1A-BC7A-FC1C40272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34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59BC-B0E7-414B-88A3-707C01C89397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D661-F001-4B1A-BC7A-FC1C40272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41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59BC-B0E7-414B-88A3-707C01C89397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D661-F001-4B1A-BC7A-FC1C40272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29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59BC-B0E7-414B-88A3-707C01C89397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D661-F001-4B1A-BC7A-FC1C40272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41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59BC-B0E7-414B-88A3-707C01C89397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D661-F001-4B1A-BC7A-FC1C40272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69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59BC-B0E7-414B-88A3-707C01C89397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D661-F001-4B1A-BC7A-FC1C40272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5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59BC-B0E7-414B-88A3-707C01C89397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D661-F001-4B1A-BC7A-FC1C40272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24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59BC-B0E7-414B-88A3-707C01C89397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D661-F001-4B1A-BC7A-FC1C40272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36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59BC-B0E7-414B-88A3-707C01C89397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D661-F001-4B1A-BC7A-FC1C40272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64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59BC-B0E7-414B-88A3-707C01C89397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D661-F001-4B1A-BC7A-FC1C40272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59BC-B0E7-414B-88A3-707C01C89397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D661-F001-4B1A-BC7A-FC1C40272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159BC-B0E7-414B-88A3-707C01C89397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2D661-F001-4B1A-BC7A-FC1C40272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62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771756"/>
            <a:ext cx="914400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공학과 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2012181034 </a:t>
            </a:r>
            <a:r>
              <a:rPr lang="ko-KR" altLang="en-US" sz="2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정우혁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28803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전쟁의 서막</a:t>
            </a:r>
            <a:endParaRPr lang="en-US" altLang="ko-KR" sz="66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ko-KR" altLang="en-US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0941" y="4525842"/>
            <a:ext cx="7781247" cy="11760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4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01743" y="263398"/>
            <a:ext cx="5019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01. </a:t>
            </a:r>
            <a:r>
              <a:rPr lang="ko-KR" altLang="en-US" sz="3600" b="1" dirty="0" smtClean="0"/>
              <a:t>스토리 기획서 작성</a:t>
            </a:r>
            <a:endParaRPr lang="en-US" altLang="ko-KR" sz="3600" b="1" dirty="0" smtClean="0"/>
          </a:p>
        </p:txBody>
      </p:sp>
      <p:sp>
        <p:nvSpPr>
          <p:cNvPr id="84" name="슬라이드 번호 개체 틀 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5D6C-AFDB-461A-897D-FD0703D2C747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2976" y="1428736"/>
            <a:ext cx="7763664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500" b="1" dirty="0" smtClean="0"/>
              <a:t>어느 날 성에서 공주가 납치되게 되는데</a:t>
            </a:r>
            <a:r>
              <a:rPr lang="en-US" altLang="ko-KR" sz="2500" b="1" dirty="0" smtClean="0"/>
              <a:t>, </a:t>
            </a:r>
          </a:p>
          <a:p>
            <a:r>
              <a:rPr lang="ko-KR" altLang="en-US" sz="2500" b="1" dirty="0" smtClean="0"/>
              <a:t>공주를 납치한 다른 성을 발견 후 공주를 찾기 위해 </a:t>
            </a:r>
            <a:endParaRPr lang="en-US" altLang="ko-KR" sz="2500" b="1" dirty="0" smtClean="0"/>
          </a:p>
          <a:p>
            <a:r>
              <a:rPr lang="ko-KR" altLang="en-US" sz="2500" b="1" dirty="0" smtClean="0"/>
              <a:t>성을 공격하기로 마음을 먹습니다</a:t>
            </a:r>
            <a:r>
              <a:rPr lang="en-US" altLang="ko-KR" sz="2500" b="1" dirty="0" smtClean="0"/>
              <a:t>.</a:t>
            </a:r>
          </a:p>
          <a:p>
            <a:endParaRPr lang="en-US" altLang="ko-KR" sz="2500" b="1" dirty="0" smtClean="0"/>
          </a:p>
          <a:p>
            <a:r>
              <a:rPr lang="en-US" altLang="ko-KR" sz="2500" b="1" dirty="0" smtClean="0"/>
              <a:t>2. </a:t>
            </a:r>
            <a:r>
              <a:rPr lang="ko-KR" altLang="en-US" sz="2500" b="1" dirty="0" smtClean="0"/>
              <a:t>하지만 병사에 수가 모자란 나라에서 고민을 하게 </a:t>
            </a:r>
            <a:endParaRPr lang="en-US" altLang="ko-KR" sz="2500" b="1" dirty="0" smtClean="0"/>
          </a:p>
          <a:p>
            <a:r>
              <a:rPr lang="ko-KR" altLang="en-US" sz="2500" b="1" dirty="0" smtClean="0"/>
              <a:t>되고 전쟁을 참여해 이기는 사람 중 한 명을 뽑아서 </a:t>
            </a:r>
            <a:endParaRPr lang="en-US" altLang="ko-KR" sz="2500" b="1" dirty="0" smtClean="0"/>
          </a:p>
          <a:p>
            <a:r>
              <a:rPr lang="ko-KR" altLang="en-US" sz="2500" b="1" dirty="0" smtClean="0"/>
              <a:t>공주와 결혼시키기로 합니다</a:t>
            </a:r>
            <a:r>
              <a:rPr lang="en-US" altLang="ko-KR" sz="2500" b="1" dirty="0" smtClean="0"/>
              <a:t>.</a:t>
            </a:r>
          </a:p>
          <a:p>
            <a:endParaRPr lang="en-US" altLang="ko-KR" sz="2500" b="1" dirty="0" smtClean="0"/>
          </a:p>
          <a:p>
            <a:r>
              <a:rPr lang="en-US" altLang="ko-KR" sz="2500" b="1" dirty="0" smtClean="0"/>
              <a:t>3.</a:t>
            </a:r>
            <a:r>
              <a:rPr lang="ko-KR" altLang="en-US" sz="2500" b="1" dirty="0" smtClean="0"/>
              <a:t> 그래서 여러 용사들이 전쟁을 참여해 공주를 찾기</a:t>
            </a:r>
            <a:endParaRPr lang="en-US" altLang="ko-KR" sz="2500" b="1" dirty="0" smtClean="0"/>
          </a:p>
          <a:p>
            <a:r>
              <a:rPr lang="ko-KR" altLang="en-US" sz="2500" b="1" dirty="0" smtClean="0"/>
              <a:t>위한 노력을 합니다</a:t>
            </a:r>
            <a:r>
              <a:rPr lang="en-US" altLang="ko-KR" sz="2500" b="1" dirty="0" smtClean="0"/>
              <a:t>.</a:t>
            </a:r>
          </a:p>
          <a:p>
            <a:r>
              <a:rPr lang="ko-KR" altLang="en-US" sz="2500" b="1" dirty="0" smtClean="0"/>
              <a:t> 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49424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01743" y="263398"/>
            <a:ext cx="3472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02. </a:t>
            </a:r>
            <a:r>
              <a:rPr lang="ko-KR" altLang="en-US" sz="3600" b="1" dirty="0" smtClean="0"/>
              <a:t>기획서 작성</a:t>
            </a:r>
            <a:endParaRPr lang="en-US" altLang="ko-KR" sz="3600" b="1" dirty="0" smtClean="0"/>
          </a:p>
        </p:txBody>
      </p:sp>
      <p:sp>
        <p:nvSpPr>
          <p:cNvPr id="84" name="슬라이드 번호 개체 틀 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5D6C-AFDB-461A-897D-FD0703D2C747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2976" y="1428736"/>
            <a:ext cx="759053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/>
              <a:t>0. </a:t>
            </a:r>
            <a:r>
              <a:rPr lang="ko-KR" altLang="en-US" sz="2500" b="1" dirty="0" smtClean="0"/>
              <a:t>처음 게임이 시작되면 스토리를 영상으로 보여</a:t>
            </a:r>
            <a:endParaRPr lang="en-US" altLang="ko-KR" sz="2500" b="1" dirty="0" smtClean="0"/>
          </a:p>
          <a:p>
            <a:r>
              <a:rPr lang="ko-KR" altLang="en-US" sz="2500" b="1" dirty="0" smtClean="0"/>
              <a:t>주면서 게임이 진행됩니다</a:t>
            </a:r>
            <a:r>
              <a:rPr lang="en-US" altLang="ko-KR" sz="2500" b="1" dirty="0" smtClean="0"/>
              <a:t>.</a:t>
            </a:r>
          </a:p>
          <a:p>
            <a:endParaRPr lang="en-US" altLang="ko-KR" sz="2500" b="1" dirty="0" smtClean="0"/>
          </a:p>
          <a:p>
            <a:pPr marL="457200" indent="-457200">
              <a:buAutoNum type="arabicPeriod"/>
            </a:pPr>
            <a:r>
              <a:rPr lang="ko-KR" altLang="en-US" sz="2500" b="1" dirty="0" smtClean="0"/>
              <a:t>여러 용사들은 특징 및 </a:t>
            </a:r>
            <a:r>
              <a:rPr lang="ko-KR" altLang="en-US" sz="2500" b="1" dirty="0" err="1" smtClean="0"/>
              <a:t>능력치가</a:t>
            </a:r>
            <a:r>
              <a:rPr lang="ko-KR" altLang="en-US" sz="2500" b="1" dirty="0" smtClean="0"/>
              <a:t> 다릅니다</a:t>
            </a:r>
            <a:r>
              <a:rPr lang="en-US" altLang="ko-KR" sz="2500" b="1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sz="2500" b="1" dirty="0"/>
          </a:p>
          <a:p>
            <a:r>
              <a:rPr lang="en-US" altLang="ko-KR" sz="2500" b="1" dirty="0" smtClean="0"/>
              <a:t>2. </a:t>
            </a:r>
            <a:r>
              <a:rPr lang="ko-KR" altLang="en-US" sz="2500" b="1" dirty="0" smtClean="0"/>
              <a:t>해당 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성에는 방어 </a:t>
            </a:r>
            <a:r>
              <a:rPr lang="ko-KR" altLang="en-US" sz="2500" b="1" dirty="0" err="1" smtClean="0"/>
              <a:t>포탑이</a:t>
            </a:r>
            <a:r>
              <a:rPr lang="ko-KR" altLang="en-US" sz="2500" b="1" dirty="0" smtClean="0"/>
              <a:t> 존재하고 이 </a:t>
            </a:r>
            <a:r>
              <a:rPr lang="ko-KR" altLang="en-US" sz="2500" b="1" dirty="0" err="1" smtClean="0"/>
              <a:t>포탑을</a:t>
            </a:r>
            <a:endParaRPr lang="en-US" altLang="ko-KR" sz="2500" b="1" dirty="0" smtClean="0"/>
          </a:p>
          <a:p>
            <a:r>
              <a:rPr lang="ko-KR" altLang="en-US" sz="2500" b="1" dirty="0" smtClean="0"/>
              <a:t>강화할 수 있습니다</a:t>
            </a:r>
            <a:r>
              <a:rPr lang="en-US" altLang="ko-KR" sz="2500" b="1" dirty="0" smtClean="0"/>
              <a:t>.</a:t>
            </a:r>
          </a:p>
          <a:p>
            <a:endParaRPr lang="en-US" altLang="ko-KR" sz="2500" b="1" dirty="0" smtClean="0"/>
          </a:p>
          <a:p>
            <a:r>
              <a:rPr lang="en-US" altLang="ko-KR" sz="2500" b="1" dirty="0" smtClean="0"/>
              <a:t>3. </a:t>
            </a:r>
            <a:r>
              <a:rPr lang="ko-KR" altLang="en-US" sz="2500" b="1" dirty="0" smtClean="0"/>
              <a:t>성에 체력을 모두 감소 시키면 성안에 공주가 </a:t>
            </a:r>
            <a:endParaRPr lang="en-US" altLang="ko-KR" sz="2500" b="1" dirty="0" smtClean="0"/>
          </a:p>
          <a:p>
            <a:r>
              <a:rPr lang="ko-KR" altLang="en-US" sz="2500" b="1" dirty="0" smtClean="0"/>
              <a:t>구출되는 모습을 영상으로 보여주면서</a:t>
            </a:r>
            <a:r>
              <a:rPr lang="ko-KR" altLang="en-US" sz="2500" b="1" dirty="0"/>
              <a:t> </a:t>
            </a:r>
            <a:r>
              <a:rPr lang="ko-KR" altLang="en-US" sz="2500" b="1" dirty="0" smtClean="0"/>
              <a:t>가장 전투에 </a:t>
            </a:r>
            <a:endParaRPr lang="en-US" altLang="ko-KR" sz="2500" b="1" dirty="0" smtClean="0"/>
          </a:p>
          <a:p>
            <a:r>
              <a:rPr lang="ko-KR" altLang="en-US" sz="2500" b="1" dirty="0" smtClean="0"/>
              <a:t>많이 관여한 사람과 결혼하는 모습을 보여주면서 </a:t>
            </a:r>
            <a:endParaRPr lang="en-US" altLang="ko-KR" sz="2500" b="1" dirty="0" smtClean="0"/>
          </a:p>
          <a:p>
            <a:r>
              <a:rPr lang="ko-KR" altLang="en-US" sz="2500" b="1" dirty="0" smtClean="0"/>
              <a:t>게임 </a:t>
            </a:r>
            <a:r>
              <a:rPr lang="ko-KR" altLang="en-US" sz="2500" b="1" dirty="0" err="1" smtClean="0"/>
              <a:t>엔딩을</a:t>
            </a:r>
            <a:r>
              <a:rPr lang="ko-KR" altLang="en-US" sz="2500" b="1" dirty="0" smtClean="0"/>
              <a:t> 보여주면서 게임이 끝나게 됩니다</a:t>
            </a:r>
            <a:r>
              <a:rPr lang="en-US" altLang="ko-KR" sz="25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304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01743" y="263398"/>
            <a:ext cx="3472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03. </a:t>
            </a:r>
            <a:r>
              <a:rPr lang="ko-KR" altLang="en-US" sz="3600" b="1" dirty="0" smtClean="0"/>
              <a:t>기획서 작성</a:t>
            </a:r>
            <a:endParaRPr lang="en-US" altLang="ko-KR" sz="3600" b="1" dirty="0" smtClean="0"/>
          </a:p>
        </p:txBody>
      </p:sp>
      <p:sp>
        <p:nvSpPr>
          <p:cNvPr id="84" name="슬라이드 번호 개체 틀 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5D6C-AFDB-461A-897D-FD0703D2C74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2976" y="1428736"/>
            <a:ext cx="7593745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/>
              <a:t>0. </a:t>
            </a:r>
            <a:r>
              <a:rPr lang="ko-KR" altLang="en-US" sz="2500" b="1" dirty="0" smtClean="0"/>
              <a:t>게임이 시작하면 일꾼에 수에 비례해서 돈이 </a:t>
            </a:r>
            <a:endParaRPr lang="en-US" altLang="ko-KR" sz="2500" b="1" dirty="0" smtClean="0"/>
          </a:p>
          <a:p>
            <a:r>
              <a:rPr lang="ko-KR" altLang="en-US" sz="2500" b="1" dirty="0" smtClean="0"/>
              <a:t>증가하게 됩니다</a:t>
            </a:r>
            <a:r>
              <a:rPr lang="en-US" altLang="ko-KR" sz="2500" b="1" dirty="0" smtClean="0"/>
              <a:t>.</a:t>
            </a:r>
          </a:p>
          <a:p>
            <a:endParaRPr lang="en-US" altLang="ko-KR" sz="2500" b="1" dirty="0" smtClean="0"/>
          </a:p>
          <a:p>
            <a:pPr marL="457200" indent="-457200">
              <a:buAutoNum type="arabicPeriod"/>
            </a:pPr>
            <a:r>
              <a:rPr lang="ko-KR" altLang="en-US" sz="2500" b="1" dirty="0" smtClean="0"/>
              <a:t>이 돈으로 성 </a:t>
            </a:r>
            <a:r>
              <a:rPr lang="en-US" altLang="ko-KR" sz="2500" b="1" dirty="0" smtClean="0"/>
              <a:t>, </a:t>
            </a:r>
            <a:r>
              <a:rPr lang="ko-KR" altLang="en-US" sz="2500" b="1" dirty="0" err="1" smtClean="0"/>
              <a:t>포탑</a:t>
            </a:r>
            <a:r>
              <a:rPr lang="ko-KR" altLang="en-US" sz="2500" b="1" dirty="0" smtClean="0"/>
              <a:t> 업그레이드 </a:t>
            </a:r>
            <a:r>
              <a:rPr lang="en-US" altLang="ko-KR" sz="2500" b="1" dirty="0" smtClean="0"/>
              <a:t>, </a:t>
            </a:r>
            <a:r>
              <a:rPr lang="ko-KR" altLang="en-US" sz="2500" b="1" dirty="0" smtClean="0"/>
              <a:t>용사 </a:t>
            </a:r>
            <a:r>
              <a:rPr lang="ko-KR" altLang="en-US" sz="2500" b="1" dirty="0" err="1" smtClean="0"/>
              <a:t>유닛을</a:t>
            </a:r>
            <a:r>
              <a:rPr lang="ko-KR" altLang="en-US" sz="2500" b="1" dirty="0" smtClean="0"/>
              <a:t> 생</a:t>
            </a:r>
            <a:endParaRPr lang="en-US" altLang="ko-KR" sz="2500" b="1" dirty="0"/>
          </a:p>
          <a:p>
            <a:r>
              <a:rPr lang="ko-KR" altLang="en-US" sz="2500" b="1" dirty="0" smtClean="0"/>
              <a:t>성할 수 있습니다</a:t>
            </a:r>
            <a:r>
              <a:rPr lang="en-US" altLang="ko-KR" sz="2500" b="1" dirty="0" smtClean="0"/>
              <a:t>.</a:t>
            </a:r>
          </a:p>
          <a:p>
            <a:endParaRPr lang="en-US" altLang="ko-KR" sz="2500" b="1" dirty="0"/>
          </a:p>
          <a:p>
            <a:r>
              <a:rPr lang="en-US" altLang="ko-KR" sz="2500" b="1" dirty="0" smtClean="0"/>
              <a:t>2. </a:t>
            </a:r>
            <a:r>
              <a:rPr lang="ko-KR" altLang="en-US" sz="2500" b="1" dirty="0" smtClean="0"/>
              <a:t>일정 시간이 지나가면 무승부로 게임은 끝나게 </a:t>
            </a:r>
            <a:endParaRPr lang="en-US" altLang="ko-KR" sz="2500" b="1" dirty="0" smtClean="0"/>
          </a:p>
          <a:p>
            <a:r>
              <a:rPr lang="ko-KR" altLang="en-US" sz="2500" b="1" dirty="0" smtClean="0"/>
              <a:t>됩니다</a:t>
            </a:r>
            <a:r>
              <a:rPr lang="en-US" altLang="ko-KR" sz="2500" b="1" dirty="0" smtClean="0"/>
              <a:t>.</a:t>
            </a:r>
          </a:p>
          <a:p>
            <a:endParaRPr lang="en-US" altLang="ko-KR" sz="2500" b="1" dirty="0" smtClean="0"/>
          </a:p>
        </p:txBody>
      </p:sp>
    </p:spTree>
    <p:extLst>
      <p:ext uri="{BB962C8B-B14F-4D97-AF65-F5344CB8AC3E}">
        <p14:creationId xmlns:p14="http://schemas.microsoft.com/office/powerpoint/2010/main" val="98639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처리 6"/>
          <p:cNvSpPr/>
          <p:nvPr/>
        </p:nvSpPr>
        <p:spPr>
          <a:xfrm>
            <a:off x="2354915" y="1390054"/>
            <a:ext cx="2009789" cy="742802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게임 시간</a:t>
            </a:r>
            <a:endParaRPr lang="ko-KR" altLang="en-US" b="1" dirty="0"/>
          </a:p>
        </p:txBody>
      </p:sp>
      <p:sp>
        <p:nvSpPr>
          <p:cNvPr id="8" name="순서도: 처리 7"/>
          <p:cNvSpPr/>
          <p:nvPr/>
        </p:nvSpPr>
        <p:spPr>
          <a:xfrm>
            <a:off x="2354913" y="3950197"/>
            <a:ext cx="2009789" cy="742802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게임 찾기</a:t>
            </a:r>
            <a:endParaRPr lang="ko-KR" altLang="en-US" sz="1400" b="1" dirty="0"/>
          </a:p>
        </p:txBody>
      </p:sp>
      <p:sp>
        <p:nvSpPr>
          <p:cNvPr id="9" name="순서도: 처리 8"/>
          <p:cNvSpPr/>
          <p:nvPr/>
        </p:nvSpPr>
        <p:spPr>
          <a:xfrm>
            <a:off x="2354915" y="2761247"/>
            <a:ext cx="2009789" cy="742802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메인 스토리 진행</a:t>
            </a:r>
            <a:endParaRPr lang="ko-KR" altLang="en-US" sz="1400" b="1" dirty="0"/>
          </a:p>
        </p:txBody>
      </p:sp>
      <p:sp>
        <p:nvSpPr>
          <p:cNvPr id="10" name="오른쪽 화살표 9"/>
          <p:cNvSpPr/>
          <p:nvPr/>
        </p:nvSpPr>
        <p:spPr>
          <a:xfrm rot="5400000">
            <a:off x="3039455" y="3610087"/>
            <a:ext cx="640704" cy="42862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0221" y="265893"/>
            <a:ext cx="4095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04. </a:t>
            </a:r>
            <a:r>
              <a:rPr lang="ko-KR" altLang="en-US" sz="3600" b="1" dirty="0" smtClean="0"/>
              <a:t>게임 진행 흐름</a:t>
            </a:r>
            <a:endParaRPr lang="en-US" altLang="ko-KR" sz="3600" b="1" dirty="0" smtClean="0"/>
          </a:p>
        </p:txBody>
      </p:sp>
      <p:sp>
        <p:nvSpPr>
          <p:cNvPr id="13" name="오른쪽 화살표 12"/>
          <p:cNvSpPr/>
          <p:nvPr/>
        </p:nvSpPr>
        <p:spPr>
          <a:xfrm rot="5400000" flipV="1">
            <a:off x="3039457" y="2249237"/>
            <a:ext cx="640704" cy="428628"/>
          </a:xfrm>
          <a:prstGeom prst="right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 rot="5400000">
            <a:off x="3039457" y="4799037"/>
            <a:ext cx="640704" cy="42862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처리 36"/>
          <p:cNvSpPr/>
          <p:nvPr/>
        </p:nvSpPr>
        <p:spPr>
          <a:xfrm>
            <a:off x="2354914" y="5333703"/>
            <a:ext cx="2009789" cy="742802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게임 발견</a:t>
            </a:r>
            <a:endParaRPr lang="ko-KR" altLang="en-US" sz="1400" b="1" dirty="0"/>
          </a:p>
        </p:txBody>
      </p:sp>
      <p:sp>
        <p:nvSpPr>
          <p:cNvPr id="38" name="오른쪽 화살표 37"/>
          <p:cNvSpPr/>
          <p:nvPr/>
        </p:nvSpPr>
        <p:spPr>
          <a:xfrm>
            <a:off x="4364704" y="5559855"/>
            <a:ext cx="640704" cy="42862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처리 38"/>
          <p:cNvSpPr/>
          <p:nvPr/>
        </p:nvSpPr>
        <p:spPr>
          <a:xfrm>
            <a:off x="4998472" y="5402768"/>
            <a:ext cx="2009789" cy="742802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게임 진행</a:t>
            </a:r>
            <a:endParaRPr lang="ko-KR" altLang="en-US" sz="1400" b="1" dirty="0"/>
          </a:p>
        </p:txBody>
      </p:sp>
      <p:sp>
        <p:nvSpPr>
          <p:cNvPr id="42" name="오른쪽 화살표 41"/>
          <p:cNvSpPr/>
          <p:nvPr/>
        </p:nvSpPr>
        <p:spPr>
          <a:xfrm rot="16200000">
            <a:off x="5683014" y="4855546"/>
            <a:ext cx="640704" cy="42862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처리 42"/>
          <p:cNvSpPr/>
          <p:nvPr/>
        </p:nvSpPr>
        <p:spPr>
          <a:xfrm>
            <a:off x="5005408" y="4006705"/>
            <a:ext cx="2302896" cy="742802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승리 시 </a:t>
            </a:r>
            <a:r>
              <a:rPr lang="ko-KR" altLang="en-US" sz="1400" b="1" dirty="0" err="1" smtClean="0"/>
              <a:t>엔딩</a:t>
            </a:r>
            <a:r>
              <a:rPr lang="ko-KR" altLang="en-US" sz="1400" b="1" dirty="0" smtClean="0"/>
              <a:t> 영상 후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게임 찾기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패배 시 바로 게임 찾기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8635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202</Words>
  <Application>Microsoft Office PowerPoint</Application>
  <PresentationFormat>화면 슬라이드 쇼(4:3)</PresentationFormat>
  <Paragraphs>48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JWH</dc:creator>
  <cp:lastModifiedBy>JWH</cp:lastModifiedBy>
  <cp:revision>5</cp:revision>
  <dcterms:created xsi:type="dcterms:W3CDTF">2017-09-14T05:14:37Z</dcterms:created>
  <dcterms:modified xsi:type="dcterms:W3CDTF">2017-09-14T05:58:56Z</dcterms:modified>
</cp:coreProperties>
</file>