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471931-EF16-FA41-B3E3-8476775472A0}" v="20" dt="2025-02-20T16:41:50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76"/>
    <p:restoredTop sz="94694"/>
  </p:normalViewPr>
  <p:slideViewPr>
    <p:cSldViewPr snapToGrid="0">
      <p:cViewPr>
        <p:scale>
          <a:sx n="100" d="100"/>
          <a:sy n="100" d="100"/>
        </p:scale>
        <p:origin x="5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61E986-1806-B449-B415-A617FCC0AFBC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89732-4AD1-6A4D-B3E2-75F306844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89732-4AD1-6A4D-B3E2-75F3068445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9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8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38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65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8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3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8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3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2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1F54E799-0658-AAC1-566E-2BBABED0E8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41" r="11948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EC6AE6-7E03-0170-41AA-D870FE90B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US" dirty="0"/>
              <a:t>Software Design – Adventure work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E31AF-104F-F0A9-2DB7-6F31D1A91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653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3C5C6-6DCF-AF0C-4A94-4519C4D8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F3323-478D-32A3-04E1-621F06D5D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  <a:p>
            <a:endParaRPr lang="en-US" dirty="0"/>
          </a:p>
          <a:p>
            <a:r>
              <a:rPr lang="en-US" dirty="0"/>
              <a:t>Extract, Transform, Load</a:t>
            </a:r>
          </a:p>
          <a:p>
            <a:endParaRPr lang="en-US" dirty="0"/>
          </a:p>
          <a:p>
            <a:r>
              <a:rPr lang="en-US" dirty="0"/>
              <a:t>Product</a:t>
            </a:r>
          </a:p>
          <a:p>
            <a:endParaRPr lang="en-US" dirty="0"/>
          </a:p>
          <a:p>
            <a:r>
              <a:rPr lang="en-US" dirty="0"/>
              <a:t>Security, Limitations,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33573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748-9A0E-F47B-F047-AA0BE1D5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01691-3FAA-0FC9-70C7-C3FA7BB0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92166"/>
            <a:ext cx="10691265" cy="4269722"/>
          </a:xfrm>
        </p:spPr>
        <p:txBody>
          <a:bodyPr/>
          <a:lstStyle/>
          <a:p>
            <a:r>
              <a:rPr lang="en-US" dirty="0"/>
              <a:t>Generate automated weekly reports to the sales director to provide information to analyze sales by territory and employee</a:t>
            </a:r>
          </a:p>
          <a:p>
            <a:endParaRPr lang="en-US" dirty="0"/>
          </a:p>
          <a:p>
            <a:r>
              <a:rPr lang="en-US" dirty="0"/>
              <a:t>Systems Requirements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AWS Database</a:t>
            </a:r>
          </a:p>
          <a:p>
            <a:endParaRPr lang="en-US" dirty="0"/>
          </a:p>
          <a:p>
            <a:r>
              <a:rPr lang="en-US" dirty="0"/>
              <a:t>Ensure security and performance ETL, including reproducibility of data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13150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526CD-C8F3-EF77-DA80-8FCC5A431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A215-ADEA-44EF-0383-C92417264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77766"/>
          </a:xfrm>
        </p:spPr>
        <p:txBody>
          <a:bodyPr/>
          <a:lstStyle/>
          <a:p>
            <a:r>
              <a:rPr lang="en-US" dirty="0"/>
              <a:t>Extract, Transform, Load </a:t>
            </a:r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498B8B80-0581-0F2C-E205-5BF2C5C86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4540" y="2663738"/>
            <a:ext cx="914400" cy="914400"/>
          </a:xfrm>
          <a:prstGeom prst="rect">
            <a:avLst/>
          </a:prstGeom>
        </p:spPr>
      </p:pic>
      <p:pic>
        <p:nvPicPr>
          <p:cNvPr id="10" name="Graphic 9" descr="Folder outline">
            <a:extLst>
              <a:ext uri="{FF2B5EF4-FFF2-40B4-BE49-F238E27FC236}">
                <a16:creationId xmlns:a16="http://schemas.microsoft.com/office/drawing/2014/main" id="{BBAE858C-BBCA-1A00-E26F-7DFF3717B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292" y="1903951"/>
            <a:ext cx="914400" cy="914400"/>
          </a:xfrm>
          <a:prstGeom prst="rect">
            <a:avLst/>
          </a:prstGeom>
        </p:spPr>
      </p:pic>
      <p:pic>
        <p:nvPicPr>
          <p:cNvPr id="12" name="Graphic 11" descr="Share with solid fill">
            <a:extLst>
              <a:ext uri="{FF2B5EF4-FFF2-40B4-BE49-F238E27FC236}">
                <a16:creationId xmlns:a16="http://schemas.microsoft.com/office/drawing/2014/main" id="{A8154337-275D-A7A4-E04E-FB74ADCF9A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55802" y="2663738"/>
            <a:ext cx="914400" cy="914400"/>
          </a:xfrm>
          <a:prstGeom prst="rect">
            <a:avLst/>
          </a:prstGeom>
        </p:spPr>
      </p:pic>
      <p:pic>
        <p:nvPicPr>
          <p:cNvPr id="13" name="Graphic 12" descr="Folder outline">
            <a:extLst>
              <a:ext uri="{FF2B5EF4-FFF2-40B4-BE49-F238E27FC236}">
                <a16:creationId xmlns:a16="http://schemas.microsoft.com/office/drawing/2014/main" id="{EBCE8EA1-6F55-6DBB-5744-25AAC19B4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0096" y="4337377"/>
            <a:ext cx="914400" cy="914400"/>
          </a:xfrm>
          <a:prstGeom prst="rect">
            <a:avLst/>
          </a:prstGeom>
        </p:spPr>
      </p:pic>
      <p:pic>
        <p:nvPicPr>
          <p:cNvPr id="14" name="Graphic 13" descr="Folder outline">
            <a:extLst>
              <a:ext uri="{FF2B5EF4-FFF2-40B4-BE49-F238E27FC236}">
                <a16:creationId xmlns:a16="http://schemas.microsoft.com/office/drawing/2014/main" id="{40F53400-4595-FF84-48FC-346B023AE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0646" y="1341383"/>
            <a:ext cx="914400" cy="914400"/>
          </a:xfrm>
          <a:prstGeom prst="rect">
            <a:avLst/>
          </a:prstGeom>
        </p:spPr>
      </p:pic>
      <p:pic>
        <p:nvPicPr>
          <p:cNvPr id="15" name="Graphic 14" descr="Folder outline">
            <a:extLst>
              <a:ext uri="{FF2B5EF4-FFF2-40B4-BE49-F238E27FC236}">
                <a16:creationId xmlns:a16="http://schemas.microsoft.com/office/drawing/2014/main" id="{DB7F68B5-0847-CBF5-A3D2-C511F4D7E6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0096" y="2491912"/>
            <a:ext cx="914400" cy="914400"/>
          </a:xfrm>
          <a:prstGeom prst="rect">
            <a:avLst/>
          </a:prstGeom>
        </p:spPr>
      </p:pic>
      <p:pic>
        <p:nvPicPr>
          <p:cNvPr id="16" name="Graphic 15" descr="Folder outline">
            <a:extLst>
              <a:ext uri="{FF2B5EF4-FFF2-40B4-BE49-F238E27FC236}">
                <a16:creationId xmlns:a16="http://schemas.microsoft.com/office/drawing/2014/main" id="{60749CEE-740A-AD78-4508-2C5CA14A6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0096" y="3107486"/>
            <a:ext cx="914400" cy="914400"/>
          </a:xfrm>
          <a:prstGeom prst="rect">
            <a:avLst/>
          </a:prstGeom>
        </p:spPr>
      </p:pic>
      <p:pic>
        <p:nvPicPr>
          <p:cNvPr id="17" name="Graphic 16" descr="Folder outline">
            <a:extLst>
              <a:ext uri="{FF2B5EF4-FFF2-40B4-BE49-F238E27FC236}">
                <a16:creationId xmlns:a16="http://schemas.microsoft.com/office/drawing/2014/main" id="{DE7F7B4E-0F4B-AF6C-5E52-E04CDF6560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26292" y="3697858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611E03C-E86D-B897-4BC1-3CC039FBAD02}"/>
              </a:ext>
            </a:extLst>
          </p:cNvPr>
          <p:cNvSpPr txBox="1"/>
          <p:nvPr/>
        </p:nvSpPr>
        <p:spPr>
          <a:xfrm>
            <a:off x="2165596" y="1641232"/>
            <a:ext cx="173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Employee.csv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90E83E-7B8E-85DD-D76A-DA8DE8D10786}"/>
              </a:ext>
            </a:extLst>
          </p:cNvPr>
          <p:cNvSpPr txBox="1"/>
          <p:nvPr/>
        </p:nvSpPr>
        <p:spPr>
          <a:xfrm>
            <a:off x="2089857" y="2214111"/>
            <a:ext cx="281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PurchaseOrderDetail.csv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53CC4D-D7E0-B18A-6C39-56F212B7F2B4}"/>
              </a:ext>
            </a:extLst>
          </p:cNvPr>
          <p:cNvSpPr txBox="1"/>
          <p:nvPr/>
        </p:nvSpPr>
        <p:spPr>
          <a:xfrm>
            <a:off x="2140260" y="2751606"/>
            <a:ext cx="281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PurchaseOrderHeader.csv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284342-B4F0-B622-51D5-A49AF28550D2}"/>
              </a:ext>
            </a:extLst>
          </p:cNvPr>
          <p:cNvSpPr txBox="1"/>
          <p:nvPr/>
        </p:nvSpPr>
        <p:spPr>
          <a:xfrm>
            <a:off x="2103661" y="3406312"/>
            <a:ext cx="281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SalesOrderDetail.csv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392DAD-5178-E3B9-D08E-D7E5F3245730}"/>
              </a:ext>
            </a:extLst>
          </p:cNvPr>
          <p:cNvSpPr txBox="1"/>
          <p:nvPr/>
        </p:nvSpPr>
        <p:spPr>
          <a:xfrm>
            <a:off x="2165596" y="3986345"/>
            <a:ext cx="281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SalesTerritory.csv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F6C09F-3F58-70E5-1ABE-C5C0154C907E}"/>
              </a:ext>
            </a:extLst>
          </p:cNvPr>
          <p:cNvSpPr txBox="1"/>
          <p:nvPr/>
        </p:nvSpPr>
        <p:spPr>
          <a:xfrm>
            <a:off x="2206466" y="4583619"/>
            <a:ext cx="2815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ShipMethod.csv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53A58E-EB5E-979B-D9B5-7F4AB62F9231}"/>
              </a:ext>
            </a:extLst>
          </p:cNvPr>
          <p:cNvSpPr txBox="1"/>
          <p:nvPr/>
        </p:nvSpPr>
        <p:spPr>
          <a:xfrm>
            <a:off x="2140260" y="5415117"/>
            <a:ext cx="875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</p:spTree>
    <p:extLst>
      <p:ext uri="{BB962C8B-B14F-4D97-AF65-F5344CB8AC3E}">
        <p14:creationId xmlns:p14="http://schemas.microsoft.com/office/powerpoint/2010/main" val="810479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31569-C1EF-2CAA-377E-02249C264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3C35-0590-D99D-96A3-B990A5E1C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77766"/>
          </a:xfrm>
        </p:spPr>
        <p:txBody>
          <a:bodyPr/>
          <a:lstStyle/>
          <a:p>
            <a:r>
              <a:rPr lang="en-US" dirty="0"/>
              <a:t>Data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69961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B4748-2983-9D4C-5809-46A6C35CA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CCB9-A65F-90B1-D05F-5399098D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77766"/>
          </a:xfrm>
        </p:spPr>
        <p:txBody>
          <a:bodyPr/>
          <a:lstStyle/>
          <a:p>
            <a:r>
              <a:rPr lang="en-US" dirty="0"/>
              <a:t>Product Output</a:t>
            </a:r>
          </a:p>
        </p:txBody>
      </p:sp>
    </p:spTree>
    <p:extLst>
      <p:ext uri="{BB962C8B-B14F-4D97-AF65-F5344CB8AC3E}">
        <p14:creationId xmlns:p14="http://schemas.microsoft.com/office/powerpoint/2010/main" val="267904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62C4A-30FB-F2CD-2083-6316A3463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E5F79-517F-4C06-310A-B7FBB456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77766"/>
          </a:xfrm>
        </p:spPr>
        <p:txBody>
          <a:bodyPr/>
          <a:lstStyle/>
          <a:p>
            <a:r>
              <a:rPr lang="en-US" dirty="0"/>
              <a:t>Security, Limitations, and Enhancements</a:t>
            </a:r>
          </a:p>
        </p:txBody>
      </p:sp>
    </p:spTree>
    <p:extLst>
      <p:ext uri="{BB962C8B-B14F-4D97-AF65-F5344CB8AC3E}">
        <p14:creationId xmlns:p14="http://schemas.microsoft.com/office/powerpoint/2010/main" val="296119585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95</Words>
  <Application>Microsoft Macintosh PowerPoint</Application>
  <PresentationFormat>Widescreen</PresentationFormat>
  <Paragraphs>31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Calisto MT</vt:lpstr>
      <vt:lpstr>Univers Condensed</vt:lpstr>
      <vt:lpstr>ChronicleVTI</vt:lpstr>
      <vt:lpstr>Software Design – Adventure work sales</vt:lpstr>
      <vt:lpstr>agenda</vt:lpstr>
      <vt:lpstr>Business requirements</vt:lpstr>
      <vt:lpstr>Extract, Transform, Load </vt:lpstr>
      <vt:lpstr>Data infrastructure</vt:lpstr>
      <vt:lpstr>Product Output</vt:lpstr>
      <vt:lpstr>Security, Limitations, and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Duy Nguyen</dc:creator>
  <cp:lastModifiedBy>Duy Nguyen</cp:lastModifiedBy>
  <cp:revision>1</cp:revision>
  <dcterms:created xsi:type="dcterms:W3CDTF">2025-02-20T16:24:46Z</dcterms:created>
  <dcterms:modified xsi:type="dcterms:W3CDTF">2025-02-20T16:42:18Z</dcterms:modified>
</cp:coreProperties>
</file>