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5.png" Type="http://schemas.openxmlformats.org/officeDocument/2006/relationships/image"/><Relationship Id="rId2" Target="../media/image246.png" Type="http://schemas.openxmlformats.org/officeDocument/2006/relationships/image"/><Relationship Id="rId3" Target="../media/image247.png" Type="http://schemas.openxmlformats.org/officeDocument/2006/relationships/image"/><Relationship Id="rId4" Target="../media/image248.png" Type="http://schemas.openxmlformats.org/officeDocument/2006/relationships/image"/><Relationship Id="rId5" Target="../media/image249.png" Type="http://schemas.openxmlformats.org/officeDocument/2006/relationships/image"/><Relationship Id="rId6" Target="../media/image250.png" Type="http://schemas.openxmlformats.org/officeDocument/2006/relationships/image"/><Relationship Id="rId7" Target="../media/image251.png" Type="http://schemas.openxmlformats.org/officeDocument/2006/relationships/image"/><Relationship Id="rId8" Target="../media/image252.png" Type="http://schemas.openxmlformats.org/officeDocument/2006/relationships/image"/><Relationship Id="rId9" Target="../media/image253.png" Type="http://schemas.openxmlformats.org/officeDocument/2006/relationships/image"/><Relationship Id="rId10" Target="../media/image254.png" Type="http://schemas.openxmlformats.org/officeDocument/2006/relationships/image"/><Relationship Id="rId11" Target="../media/image255.png" Type="http://schemas.openxmlformats.org/officeDocument/2006/relationships/image"/><Relationship Id="rId12" Target="../media/image256.png" Type="http://schemas.openxmlformats.org/officeDocument/2006/relationships/image"/><Relationship Id="rId13" Target="../media/image257.png" Type="http://schemas.openxmlformats.org/officeDocument/2006/relationships/image"/><Relationship Id="rId14" Target="../media/image258.png" Type="http://schemas.openxmlformats.org/officeDocument/2006/relationships/image"/><Relationship Id="rId15" Target="../media/image259.png" Type="http://schemas.openxmlformats.org/officeDocument/2006/relationships/image"/><Relationship Id="rId16" Target="../media/image260.png" Type="http://schemas.openxmlformats.org/officeDocument/2006/relationships/image"/><Relationship Id="rId17" Target="../media/image261.png" Type="http://schemas.openxmlformats.org/officeDocument/2006/relationships/image"/><Relationship Id="rId18" Target="../media/image262.png" Type="http://schemas.openxmlformats.org/officeDocument/2006/relationships/image"/><Relationship Id="rId19" Target="../media/image263.png" Type="http://schemas.openxmlformats.org/officeDocument/2006/relationships/image"/><Relationship Id="rId20" Target="../media/image264.png" Type="http://schemas.openxmlformats.org/officeDocument/2006/relationships/image"/><Relationship Id="rId21" Target="../media/image265.png" Type="http://schemas.openxmlformats.org/officeDocument/2006/relationships/image"/><Relationship Id="rId22" Target="../media/image266.png" Type="http://schemas.openxmlformats.org/officeDocument/2006/relationships/image"/><Relationship Id="rId23" Target="../media/image267.png" Type="http://schemas.openxmlformats.org/officeDocument/2006/relationships/image"/><Relationship Id="rId24" Target="../media/image268.png" Type="http://schemas.openxmlformats.org/officeDocument/2006/relationships/image"/><Relationship Id="rId25" Target="../media/image269.png" Type="http://schemas.openxmlformats.org/officeDocument/2006/relationships/image"/><Relationship Id="rId26" Target="../media/image270.png" Type="http://schemas.openxmlformats.org/officeDocument/2006/relationships/image"/><Relationship Id="rId27" Target="../media/image271.png" Type="http://schemas.openxmlformats.org/officeDocument/2006/relationships/image"/><Relationship Id="rId28" Target="../media/image272.png" Type="http://schemas.openxmlformats.org/officeDocument/2006/relationships/image"/><Relationship Id="rId29" Target="../media/image273.png" Type="http://schemas.openxmlformats.org/officeDocument/2006/relationships/image"/><Relationship Id="rId30" Target="../media/image274.png" Type="http://schemas.openxmlformats.org/officeDocument/2006/relationships/image"/><Relationship Id="rId31" Target="../media/image275.png" Type="http://schemas.openxmlformats.org/officeDocument/2006/relationships/image"/><Relationship Id="rId32" Target="../media/image276.png" Type="http://schemas.openxmlformats.org/officeDocument/2006/relationships/image"/><Relationship Id="rId33" Target="../media/image277.png" Type="http://schemas.openxmlformats.org/officeDocument/2006/relationships/image"/><Relationship Id="rId34" Target="../media/image278.png" Type="http://schemas.openxmlformats.org/officeDocument/2006/relationships/image"/><Relationship Id="rId35" Target="../media/image279.png" Type="http://schemas.openxmlformats.org/officeDocument/2006/relationships/image"/><Relationship Id="rId36" Target="../media/image2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81.png" Type="http://schemas.openxmlformats.org/officeDocument/2006/relationships/image"/><Relationship Id="rId2" Target="../media/image282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media/image289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0.png" Type="http://schemas.openxmlformats.org/officeDocument/2006/relationships/image"/><Relationship Id="rId2" Target="../media/image291.png" Type="http://schemas.openxmlformats.org/officeDocument/2006/relationships/image"/><Relationship Id="rId3" Target="../media/image292.png" Type="http://schemas.openxmlformats.org/officeDocument/2006/relationships/image"/><Relationship Id="rId4" Target="../media/image293.png" Type="http://schemas.openxmlformats.org/officeDocument/2006/relationships/image"/><Relationship Id="rId5" Target="../media/image294.png" Type="http://schemas.openxmlformats.org/officeDocument/2006/relationships/image"/><Relationship Id="rId6" Target="../media/image295.png" Type="http://schemas.openxmlformats.org/officeDocument/2006/relationships/image"/><Relationship Id="rId7" Target="../media/image296.png" Type="http://schemas.openxmlformats.org/officeDocument/2006/relationships/image"/><Relationship Id="rId8" Target="../media/image297.png" Type="http://schemas.openxmlformats.org/officeDocument/2006/relationships/image"/><Relationship Id="rId9" Target="../media/image298.png" Type="http://schemas.openxmlformats.org/officeDocument/2006/relationships/image"/><Relationship Id="rId10" Target="../media/image299.png" Type="http://schemas.openxmlformats.org/officeDocument/2006/relationships/image"/><Relationship Id="rId11" Target="../media/image300.png" Type="http://schemas.openxmlformats.org/officeDocument/2006/relationships/image"/><Relationship Id="rId12" Target="../media/image301.png" Type="http://schemas.openxmlformats.org/officeDocument/2006/relationships/image"/><Relationship Id="rId13" Target="../media/image302.png" Type="http://schemas.openxmlformats.org/officeDocument/2006/relationships/image"/><Relationship Id="rId14" Target="../media/image303.png" Type="http://schemas.openxmlformats.org/officeDocument/2006/relationships/image"/><Relationship Id="rId15" Target="../media/image304.png" Type="http://schemas.openxmlformats.org/officeDocument/2006/relationships/image"/><Relationship Id="rId16" Target="../media/image305.png" Type="http://schemas.openxmlformats.org/officeDocument/2006/relationships/image"/><Relationship Id="rId17" Target="../media/image306.png" Type="http://schemas.openxmlformats.org/officeDocument/2006/relationships/image"/><Relationship Id="rId18" Target="../media/image307.png" Type="http://schemas.openxmlformats.org/officeDocument/2006/relationships/image"/><Relationship Id="rId19" Target="../media/image308.png" Type="http://schemas.openxmlformats.org/officeDocument/2006/relationships/image"/><Relationship Id="rId20" Target="../media/image309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media/image317.png" Type="http://schemas.openxmlformats.org/officeDocument/2006/relationships/image"/><Relationship Id="rId9" Target="../media/image318.png" Type="http://schemas.openxmlformats.org/officeDocument/2006/relationships/image"/><Relationship Id="rId10" Target="../media/image319.png" Type="http://schemas.openxmlformats.org/officeDocument/2006/relationships/image"/><Relationship Id="rId11" Target="../media/image320.png" Type="http://schemas.openxmlformats.org/officeDocument/2006/relationships/image"/><Relationship Id="rId12" Target="../media/image321.png" Type="http://schemas.openxmlformats.org/officeDocument/2006/relationships/image"/><Relationship Id="rId13" Target="../media/image322.png" Type="http://schemas.openxmlformats.org/officeDocument/2006/relationships/image"/><Relationship Id="rId14" Target="../media/image323.png" Type="http://schemas.openxmlformats.org/officeDocument/2006/relationships/image"/><Relationship Id="rId15" Target="../media/image324.png" Type="http://schemas.openxmlformats.org/officeDocument/2006/relationships/image"/><Relationship Id="rId16" Target="../media/image325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media/image354.png" Type="http://schemas.openxmlformats.org/officeDocument/2006/relationships/image"/><Relationship Id="rId11" Target="../media/image355.png" Type="http://schemas.openxmlformats.org/officeDocument/2006/relationships/image"/><Relationship Id="rId12" Target="../media/image356.png" Type="http://schemas.openxmlformats.org/officeDocument/2006/relationships/image"/><Relationship Id="rId13" Target="../media/image357.png" Type="http://schemas.openxmlformats.org/officeDocument/2006/relationships/image"/><Relationship Id="rId14" Target="../media/image358.png" Type="http://schemas.openxmlformats.org/officeDocument/2006/relationships/image"/><Relationship Id="rId15" Target="../media/image359.png" Type="http://schemas.openxmlformats.org/officeDocument/2006/relationships/image"/><Relationship Id="rId16" Target="../media/image360.png" Type="http://schemas.openxmlformats.org/officeDocument/2006/relationships/image"/><Relationship Id="rId17" Target="../media/image361.png" Type="http://schemas.openxmlformats.org/officeDocument/2006/relationships/image"/><Relationship Id="rId18" Target="../media/image362.png" Type="http://schemas.openxmlformats.org/officeDocument/2006/relationships/image"/><Relationship Id="rId19" Target="../media/image363.png" Type="http://schemas.openxmlformats.org/officeDocument/2006/relationships/image"/><Relationship Id="rId20" Target="../media/image364.png" Type="http://schemas.openxmlformats.org/officeDocument/2006/relationships/image"/><Relationship Id="rId21" Target="../media/image365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media/image394.png" Type="http://schemas.openxmlformats.org/officeDocument/2006/relationships/image"/><Relationship Id="rId16" Target="../media/image395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9.png" Type="http://schemas.openxmlformats.org/officeDocument/2006/relationships/image"/><Relationship Id="rId2" Target="../media/image210.png" Type="http://schemas.openxmlformats.org/officeDocument/2006/relationships/image"/><Relationship Id="rId3" Target="../media/image211.png" Type="http://schemas.openxmlformats.org/officeDocument/2006/relationships/image"/><Relationship Id="rId4" Target="../media/image212.png" Type="http://schemas.openxmlformats.org/officeDocument/2006/relationships/image"/><Relationship Id="rId5" Target="../media/image213.png" Type="http://schemas.openxmlformats.org/officeDocument/2006/relationships/image"/><Relationship Id="rId6" Target="../media/image214.png" Type="http://schemas.openxmlformats.org/officeDocument/2006/relationships/image"/><Relationship Id="rId7" Target="../media/image215.png" Type="http://schemas.openxmlformats.org/officeDocument/2006/relationships/image"/><Relationship Id="rId8" Target="../media/image216.png" Type="http://schemas.openxmlformats.org/officeDocument/2006/relationships/image"/><Relationship Id="rId9" Target="../media/image217.png" Type="http://schemas.openxmlformats.org/officeDocument/2006/relationships/image"/><Relationship Id="rId10" Target="../media/image218.png" Type="http://schemas.openxmlformats.org/officeDocument/2006/relationships/image"/><Relationship Id="rId11" Target="../media/image219.png" Type="http://schemas.openxmlformats.org/officeDocument/2006/relationships/image"/><Relationship Id="rId12" Target="../media/image220.png" Type="http://schemas.openxmlformats.org/officeDocument/2006/relationships/image"/><Relationship Id="rId13" Target="../media/image221.png" Type="http://schemas.openxmlformats.org/officeDocument/2006/relationships/image"/><Relationship Id="rId14" Target="../media/image222.png" Type="http://schemas.openxmlformats.org/officeDocument/2006/relationships/image"/><Relationship Id="rId15" Target="../media/image223.png" Type="http://schemas.openxmlformats.org/officeDocument/2006/relationships/image"/><Relationship Id="rId16" Target="../media/image224.png" Type="http://schemas.openxmlformats.org/officeDocument/2006/relationships/image"/><Relationship Id="rId17" Target="../media/image225.png" Type="http://schemas.openxmlformats.org/officeDocument/2006/relationships/image"/><Relationship Id="rId18" Target="../media/image226.png" Type="http://schemas.openxmlformats.org/officeDocument/2006/relationships/image"/><Relationship Id="rId19" Target="../media/image227.png" Type="http://schemas.openxmlformats.org/officeDocument/2006/relationships/image"/><Relationship Id="rId20" Target="../media/image228.png" Type="http://schemas.openxmlformats.org/officeDocument/2006/relationships/image"/><Relationship Id="rId21" Target="../media/image229.png" Type="http://schemas.openxmlformats.org/officeDocument/2006/relationships/image"/><Relationship Id="rId22" Target="../media/image230.png" Type="http://schemas.openxmlformats.org/officeDocument/2006/relationships/image"/><Relationship Id="rId23" Target="../media/image231.png" Type="http://schemas.openxmlformats.org/officeDocument/2006/relationships/image"/><Relationship Id="rId24" Target="../media/image232.png" Type="http://schemas.openxmlformats.org/officeDocument/2006/relationships/image"/><Relationship Id="rId25" Target="../media/image233.png" Type="http://schemas.openxmlformats.org/officeDocument/2006/relationships/image"/><Relationship Id="rId26" Target="../media/image234.png" Type="http://schemas.openxmlformats.org/officeDocument/2006/relationships/image"/><Relationship Id="rId27" Target="../media/image235.png" Type="http://schemas.openxmlformats.org/officeDocument/2006/relationships/image"/><Relationship Id="rId28" Target="../media/image236.png" Type="http://schemas.openxmlformats.org/officeDocument/2006/relationships/image"/><Relationship Id="rId29" Target="../media/image237.png" Type="http://schemas.openxmlformats.org/officeDocument/2006/relationships/image"/><Relationship Id="rId30" Target="../media/image238.png" Type="http://schemas.openxmlformats.org/officeDocument/2006/relationships/image"/><Relationship Id="rId31" Target="../media/image239.png" Type="http://schemas.openxmlformats.org/officeDocument/2006/relationships/image"/><Relationship Id="rId32" Target="../media/image240.png" Type="http://schemas.openxmlformats.org/officeDocument/2006/relationships/image"/><Relationship Id="rId33" Target="../media/image241.png" Type="http://schemas.openxmlformats.org/officeDocument/2006/relationships/image"/><Relationship Id="rId34" Target="../media/image242.png" Type="http://schemas.openxmlformats.org/officeDocument/2006/relationships/image"/><Relationship Id="rId35" Target="../media/image243.png" Type="http://schemas.openxmlformats.org/officeDocument/2006/relationships/image"/><Relationship Id="rId36" Target="../media/image2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Break Circui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Brokerag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ample Data Se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eveloper Porta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Discovery Collection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mai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Recommendation 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pic>
        <p:nvPicPr>
          <p:cNvPr id="12" name="Object 11" descr="icons/refarch/Analytics/DataInteg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MachineLearn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pplications/APIPolyglotRuntim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9" name="Object 8" descr="icons/refarch/Analytics/DeviceAnalytic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utomationTool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1" name="Object 20" descr="icons/refarch/Applications/EnterpriseApplication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3" name="Object 22" descr="icons/refarch/Applications/AppServ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5" name="Object 24" descr="icons/refarch/Applications/ApplicationLogi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7" name="Object 26" descr="icons/refarch/Applications/Micro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OpesourceTool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3" name="Object 32" descr="icons/refarch/Applications/Index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aaSAppl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VisualRecogni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1" name="Object 10" descr="icons/refarch/Data/Convers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3" name="Object 12" descr="icons/refarch/Data/DatSc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5" name="Object 14" descr="icons/refarch/Data/Cach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7" name="Object 16" descr="icons/refarch/Data/Cont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9" name="Object 18" descr="icons/refarch/Data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Lak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EnterpriseDat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1" name="Object 30" descr="icons/refarch/Data/DeviceRegist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Model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5" name="Object 4" descr="icons/refarch/Data/EnterpriseUserDirec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Customer Ca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e-Commerce App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7" name="Object 6" descr="icons/refarch/Infrastructure/Channel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9" name="Object 8" descr="icons/refarch/E-Commerce/Commerce Supply Chain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1" name="Object 10" descr="icons/refarch/E-Commerce/Commerce Warehouse Mgm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3" name="Object 12" descr="icons/refarch/Infrastructure/ContainerCatalo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5" name="Object 14" descr="icons/refarch/Infrastructure/Enterprise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7" name="Object 16" descr="icons/refarch/Infrastructure/CloudMessag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9" name="Object 18" descr="icons/refarch/Infrastructure/Diagnostic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Infrastructur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EventFee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MobileBacken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Proces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MonitoringAndLoggin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Management/AlertNotific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Infrastructure/Servi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InformationGoverna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Management/Device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GovernanceRiskAndComplia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nfrastructure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1" name="Object 30" descr="icons/refarch/Security/Security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3" name="Object 32" descr="icons/refarch/Security/IdentityProvid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PhysicalSecur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7" name="Object 6" descr="icons/refarch/Security/VP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ocial/LiveCollabo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11" name="Object 10" descr="icons/refarch/Social/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user interfa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9" name="Object 18" descr="icons/refarch/Users/us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1" name="Object 20" descr="icons/refarch/Users/physical entit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23" name="Object 22" descr="icons/refarch/Users/senso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4cfe2d0-01ef-11e8-bd2c-cbf81959e22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un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nterprise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lasticsearc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tcd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JanusGraph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ongo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y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Postgre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abbitMQ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dis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think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Scylla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ublic.bluemix.container.regist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6c4a555-5ff6-4e1d-9ce7-0a9976629ea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2e56473-a99f-4634-89b6-8f7172b9a52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b735ee-5938-4ebd-a6b2-541aef2d1f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fb2ea3-745c-405f-b1eb-f33af9b2ecb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777716b-e36e-4e9c-a239-6b9ed99dc12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f82d241-d887-476b-8e57-ecf449c53d6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d6e097c-b3b2-482a-b92d-6da183602cb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8a9dc36-09dc-4f1a-b026-5de71738def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edicated-vs-group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47d308a-bbdb-4d94-96f9-d8006529d64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b45fd07-d6cf-4596-b95e-2d3257267fd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cbc2ff1-ee54-44ca-bbff-c5dee9913cd8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dd59b11-c3c5-5aad-f6b2-2a0c2a3e6c49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69e47d4-2fe3-4292-8697-f3a7e3d04d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ad5c038-a44d-4a3e-b8c2-133ca3e2655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c455b2d-79dc-45c3-8a31-c72b924ec83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5fe2ce-9d99-ea08-4ad0-b27724d3b86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42f47a0-f793-4b45-ad11-782cc565df1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4c0c895-6016-404e-94ef-6c0b8848c7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6e0937-6110-42eb-8988-3a1999854d2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564e6bd-9b6c-44dd-8402-d3818d9664c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8de598c-0036-4867-a1e3-69c56bd008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D8A8E4-3920-11E5-ABE6-A2B0631DAC5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f9be306-ada9-4be4-8220-b666668d9ca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EB04BA5-25BB-4E52-AAE5-9C7BEF86543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5bb6e58-e8b0-4742-9be8-235f2b7880f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277036c-9e56-4198-be3c-5b22e07c6aa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88b5af6-3075-4b8c-a211-66ff2ef38fb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6888ac6-4bf7-4d54-9441-36fd5bcd4cf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99223ac-93db-439d-9747-9b2fded8d07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a5a3f21-48a5-4cae-9fda-7879a4215ef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1c53b72-918f-4869-b834-2d99eb28422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imi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481bd8a-ee0c-421a-83f1-f2ce826b5c1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33997b0-7463-4983-9202-78dc555b20c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f8ae94c-7a2e-4a2d-8603-3ed12f89021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adb8bd7-0dfa-4712-b02e-cd142432216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80339d1-9b78-44d7-b41a-edd3e8dbeb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e8d12b7-cee7-4c35-90d7-582ffef56f5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1037c41-adce-4bb5-8b45-0c06004916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d0c9eb-df04-4255-98ac-cdaea7a41b6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e17eb6f-6e2a-4b33-95ef-83bffe0833f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32737c-e24b-4836-9e37-d8cead9223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b6393bc-7d81-446b-9728-61b704f6eca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f5debff-044f-4292-b387-9c9a50ba81f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106946b-99ba-493a-929e-0c97ead623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65a902-074a-4db9-adaa-cc75b1049a8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d4c7a4d-2a2d-433f-a38d-9ebff43de33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ad36f36-e4c8-4bf5-b07d-189e3bcdb4a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b569e-03d7-44e4-a68c-6f567689a26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6d20106-cf62-4dcf-8dd9-d27ae0f36e5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f2c407b-0a0d-4c57-8d8e-31bc7707d56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0fa4f0-62bc-48dc-8388-b4458f3f310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55f6faf-833f-4fcb-8ce9-f75c9954b2f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001640-21f1-466e-b6f0-d227c353a82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6d91141-99e8-49bd-b6b6-b443e85bb0e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b1ef1a9-d8be-4716-a482-4d56f5f8a66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c44e05-4faa-43f2-a8a3-4795f31ddf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43B3EB0-F56B-4753-92E4-093815814C1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8836c-9e56-4198-be3c-8b11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-vs-grou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sh-d6aece47-d840-45b0-8ab9-ad15354deee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1f8800-0ee2-43ca-864b-1e29ce4fd8f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7640441-5a8b-4cc3-80b4-7a6e6dda23c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67ab6d8-48dd-485a-adf9-30d5107537a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46da574-b8a5-4a06-89fb-107d2ae6cc0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c4e5912-59dc-40b7-a482-25c6c6d38cc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caf631f-a273-4530-9a04-eed2bbaf391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14c9e07-7039-44a7-8eed-c508135829a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rb-e7c6e157-46fc-4efd-b1cb-7283f03c689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_SecureGatewa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dcdd97a-f4b5-4727-8d9b-2f1d25fd3db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B08BA3-D14D-4BD9-A5E6-EF67C52D35C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888FFEA-E976-4F83-B7EC-288233BF62E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55e638b-0e28-4ea7-bd29-d6bf82f39e7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51a321c-6289-420c-bce5-b2e9525c38a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35fb8c-bc5b-431b-859e-3861771d584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7623978-519a-42e1-ba8f-67a10a883e3f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0814030-c9dd-11e7-9a5e-19d80fed5e0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9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a7bb168-8d56-4ad0-861d-7078042d6d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e3340-b0f3-470e-b0fc-db28f19be7d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acdbc42-8965-48f9-8a3c-1c728b6ed2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2c1d79-9176-4597-9cff-941a8d6cfd4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cf956de-e7c2-4a02-8f3b-ae554fa55cf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512e5f0-64fb-11e8-9c23-830c05b8b72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e72e70b-546c-4dea-abe9-8a9a81f449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73e66f5-40eb-4b84-a596-e7981260a48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6f57b6-08fa-4579-b792-96eb536868e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45ca653-38b8-4bbe-a532-f3511683d6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52414f6-7c44-4faa-8075-5b9219e9a05a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7c8d09-81e9-48e2-b04c-6157bb2f234f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fe0bdb3-7a00-44e9-bb4b-3d6209d5d3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1c54af-979b-47eb-b97a-4b6aa4aaeb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pn-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a2e736-5bcb-ce40-0ee1-c270f1375ab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0c7e8b-6609-71eb-e136-0a0f0ef9c2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oiceAgent091520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045626d-55e3-4418-be11-683a26dbc1e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9ba9d4c-b1c5-4cc3-a163-38b580121e0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aa8e2c-1121-4592-94ed-8b7414eb33b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7726690-71e2-11e5-83c6-db0c70b22ce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1231964-3f23-46f0-850e-07c7a02bb3a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b481b5a-1011-4073-899f-fe28f5a032f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8a3f6e9-3a1b-4559-a529-26e94702518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79aafc2-1387-468d-a319-45ea576ce7f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d3cc41-1774-4bf7-9044-22d93dfa685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08fcf8e-4f19-4bd2-b3be-150f7026ee2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lert Notific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ckend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figu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2018-09-05T15:38:11.736Z</dcterms:created>
  <dcterms:modified xsi:type="dcterms:W3CDTF">2018-09-05T15:38:11.736Z</dcterms:modified>
</cp:coreProperties>
</file>