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May 24 2019 08:32:08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media/image458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rivate_subnet_ta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1" name="Object 40" descr="icons/refarch/VPC/public_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3" name="Object 42" descr="icons/refarch/VPC/public_subnet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45" name="Object 44" descr="icons/refarch/VPC/public_ta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7" name="Object 46" descr="icons/refarch/VPC/region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9" name="Object 48" descr="icons/refarch/VPC/rout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1" name="Object 50" descr="icons/refarch/VPC/rule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3" name="Object 52" descr="icons/refarch/VPC/vp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5" name="Object 54" descr="icons/refarch/VPC/vpn_connection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7" name="Object 56" descr="icons/refarch/VPC/vpn_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9" name="Object 58" descr="icons/refarch/VPC/vpn_polic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1" name="Object 60" descr="icons/refarch/VPC/zone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2019-05-24T08:32:38.491Z</dcterms:created>
  <dcterms:modified xsi:type="dcterms:W3CDTF">2019-05-24T08:32:38.491Z</dcterms:modified>
</cp:coreProperties>
</file>