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18 2019 16:08:50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sv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sv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media/image238.png" Type="http://schemas.openxmlformats.org/officeDocument/2006/relationships/image"/><Relationship Id="rId20" Target="../media/image23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69f92eb-f381-4ed9-8e85-59ac41dfcd8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8c27d5-6f91-4615-baa1-9efb76e7814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3a5a53-eb60-4f3c-8fd1-17f88585b6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f8ae94c-7a2e-4a2d-8603-3ed12f89021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80339d1-9b78-44d7-b41a-edd3e8dbeb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reserved-virtual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775b0-ccb6-11e8-a3d8-09d2e3476a7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vROM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726690-71e2-11e5-83c6-db0c70b22ce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2019-09-18T16:09:21.479Z</dcterms:created>
  <dcterms:modified xsi:type="dcterms:W3CDTF">2019-09-18T16:09:21.479Z</dcterms:modified>
</cp:coreProperties>
</file>