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Recommendation 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Sto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de5dfed-4a64-45b5-8cce-40f254b8165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0e38803-043f-43ce-968a-e822dd48900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6a0ebf2-2a02-4e32-815f-7c09a1268c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c156fd-c78b-47e6-b19f-0895e5f01d9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00f574f-d4c7-4407-ad1c-0b5e492c4c7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514c706-225d-4848-a689-7c0a0bdcca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af3a600-6cf5-4047-a48d-264646af21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f856307-00d7-4e77-ba67-b2fe4c2fbf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daae5b9-0fc8-4196-bc8b-57a269f01b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a593-2259-4956-ab94-ac0de564cf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Performance-Hub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igInsightsonClou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cb8f245-b1e5-4b68-8101-337d5881a36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5c4ae61-ae64-11e3-8e2c-00259086a7b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12b94a0-c4a7-48b5-a527-fd27908b9a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dfccb4-1c28-4401-a94a-000bf75d88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714e1f0-c19d-431e-b669-34b99b01708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df18fe9-86c1-4c0e-9e31-b6725f4b527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b751fd-75de-4757-b3b8-f33c3cd7e1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c56b926-cfa1-4f50-ab9d-01986ff692b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a42129b-9839-42b7-90c7-7f3adb43537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af96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whisk-servi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2f47a0-f793-4b45-ad11-782cc565df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4c0c895-6016-404e-94ef-6c0b8848c7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ed11a2a-f743-4e4f-9324-0f19fc83c02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8A8E4-3920-11E5-ABE6-A2B0631DAC5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f9be306-ada9-4be4-8220-b666668d9c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4a429f4-a2f2-40e3-b155-29242c8f51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bb6e58-e8b0-4742-9be8-235f2b7880f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otf-service-i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7036c-9e56-4198-be3c-5b22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874a60-cb12-11e7-948e-37ac098eb1b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b960983-4483-488a-9851-6f7cccdb353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eak Circui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ank Servic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o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onverbel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mai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l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Z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Clou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 Science Experien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edi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Predictive Market Scenario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2018-08-01T15:35:43.147Z</dcterms:created>
  <dcterms:modified xsi:type="dcterms:W3CDTF">2018-08-01T15:35:43.147Z</dcterms:modified>
</cp:coreProperties>
</file>