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Oct 23 2019 16:12:01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0.png" Type="http://schemas.openxmlformats.org/officeDocument/2006/relationships/image"/><Relationship Id="rId2" Target="../media/image241.png" Type="http://schemas.openxmlformats.org/officeDocument/2006/relationships/image"/><Relationship Id="rId3" Target="../media/image242.png" Type="http://schemas.openxmlformats.org/officeDocument/2006/relationships/image"/><Relationship Id="rId4" Target="../media/image243.png" Type="http://schemas.openxmlformats.org/officeDocument/2006/relationships/image"/><Relationship Id="rId5" Target="../media/image244.png" Type="http://schemas.openxmlformats.org/officeDocument/2006/relationships/image"/><Relationship Id="rId6" Target="../media/image245.png" Type="http://schemas.openxmlformats.org/officeDocument/2006/relationships/image"/><Relationship Id="rId7" Target="../media/image246.png" Type="http://schemas.openxmlformats.org/officeDocument/2006/relationships/image"/><Relationship Id="rId8" Target="../media/image247.png" Type="http://schemas.openxmlformats.org/officeDocument/2006/relationships/image"/><Relationship Id="rId9" Target="../media/image248.png" Type="http://schemas.openxmlformats.org/officeDocument/2006/relationships/image"/><Relationship Id="rId10" Target="../media/image249.png" Type="http://schemas.openxmlformats.org/officeDocument/2006/relationships/image"/><Relationship Id="rId11" Target="../media/image250.png" Type="http://schemas.openxmlformats.org/officeDocument/2006/relationships/image"/><Relationship Id="rId12" Target="../media/image251.png" Type="http://schemas.openxmlformats.org/officeDocument/2006/relationships/image"/><Relationship Id="rId13" Target="../media/image252.png" Type="http://schemas.openxmlformats.org/officeDocument/2006/relationships/image"/><Relationship Id="rId14" Target="../media/image253.png" Type="http://schemas.openxmlformats.org/officeDocument/2006/relationships/image"/><Relationship Id="rId15" Target="../media/image254.png" Type="http://schemas.openxmlformats.org/officeDocument/2006/relationships/image"/><Relationship Id="rId16" Target="../media/image255.png" Type="http://schemas.openxmlformats.org/officeDocument/2006/relationships/image"/><Relationship Id="rId17" Target="../media/image256.png" Type="http://schemas.openxmlformats.org/officeDocument/2006/relationships/image"/><Relationship Id="rId18" Target="../media/image257.png" Type="http://schemas.openxmlformats.org/officeDocument/2006/relationships/image"/><Relationship Id="rId19" Target="../media/image258.png" Type="http://schemas.openxmlformats.org/officeDocument/2006/relationships/image"/><Relationship Id="rId20" Target="../media/image259.png" Type="http://schemas.openxmlformats.org/officeDocument/2006/relationships/image"/><Relationship Id="rId21" Target="../media/image260.png" Type="http://schemas.openxmlformats.org/officeDocument/2006/relationships/image"/><Relationship Id="rId22" Target="../media/image261.png" Type="http://schemas.openxmlformats.org/officeDocument/2006/relationships/image"/><Relationship Id="rId23" Target="../media/image262.png" Type="http://schemas.openxmlformats.org/officeDocument/2006/relationships/image"/><Relationship Id="rId24" Target="../media/image263.png" Type="http://schemas.openxmlformats.org/officeDocument/2006/relationships/image"/><Relationship Id="rId25" Target="../media/image264.png" Type="http://schemas.openxmlformats.org/officeDocument/2006/relationships/image"/><Relationship Id="rId26" Target="../media/image265.png" Type="http://schemas.openxmlformats.org/officeDocument/2006/relationships/image"/><Relationship Id="rId27" Target="../media/image266.png" Type="http://schemas.openxmlformats.org/officeDocument/2006/relationships/image"/><Relationship Id="rId28" Target="../media/image267.png" Type="http://schemas.openxmlformats.org/officeDocument/2006/relationships/image"/><Relationship Id="rId29" Target="../media/image268.png" Type="http://schemas.openxmlformats.org/officeDocument/2006/relationships/image"/><Relationship Id="rId30" Target="../media/image269.png" Type="http://schemas.openxmlformats.org/officeDocument/2006/relationships/image"/><Relationship Id="rId31" Target="../media/image270.png" Type="http://schemas.openxmlformats.org/officeDocument/2006/relationships/image"/><Relationship Id="rId32" Target="../media/image271.png" Type="http://schemas.openxmlformats.org/officeDocument/2006/relationships/image"/><Relationship Id="rId33" Target="../media/image272.png" Type="http://schemas.openxmlformats.org/officeDocument/2006/relationships/image"/><Relationship Id="rId34" Target="../media/image273.png" Type="http://schemas.openxmlformats.org/officeDocument/2006/relationships/image"/><Relationship Id="rId35" Target="../media/image274.png" Type="http://schemas.openxmlformats.org/officeDocument/2006/relationships/image"/><Relationship Id="rId36" Target="../media/image27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media/image292.png" Type="http://schemas.openxmlformats.org/officeDocument/2006/relationships/image"/><Relationship Id="rId18" Target="../media/image293.png" Type="http://schemas.openxmlformats.org/officeDocument/2006/relationships/image"/><Relationship Id="rId19" Target="../media/image294.png" Type="http://schemas.openxmlformats.org/officeDocument/2006/relationships/image"/><Relationship Id="rId20" Target="../media/image295.png" Type="http://schemas.openxmlformats.org/officeDocument/2006/relationships/image"/><Relationship Id="rId21" Target="../media/image296.png" Type="http://schemas.openxmlformats.org/officeDocument/2006/relationships/image"/><Relationship Id="rId22" Target="../media/image297.png" Type="http://schemas.openxmlformats.org/officeDocument/2006/relationships/image"/><Relationship Id="rId23" Target="../media/image298.png" Type="http://schemas.openxmlformats.org/officeDocument/2006/relationships/image"/><Relationship Id="rId24" Target="../media/image299.png" Type="http://schemas.openxmlformats.org/officeDocument/2006/relationships/image"/><Relationship Id="rId25" Target="../media/image300.png" Type="http://schemas.openxmlformats.org/officeDocument/2006/relationships/image"/><Relationship Id="rId26" Target="../media/image301.png" Type="http://schemas.openxmlformats.org/officeDocument/2006/relationships/image"/><Relationship Id="rId27" Target="../media/image302.png" Type="http://schemas.openxmlformats.org/officeDocument/2006/relationships/image"/><Relationship Id="rId28" Target="../media/image303.png" Type="http://schemas.openxmlformats.org/officeDocument/2006/relationships/image"/><Relationship Id="rId29" Target="../media/image304.png" Type="http://schemas.openxmlformats.org/officeDocument/2006/relationships/image"/><Relationship Id="rId30" Target="../media/image305.png" Type="http://schemas.openxmlformats.org/officeDocument/2006/relationships/image"/><Relationship Id="rId31" Target="../media/image306.png" Type="http://schemas.openxmlformats.org/officeDocument/2006/relationships/image"/><Relationship Id="rId32" Target="../media/image307.png" Type="http://schemas.openxmlformats.org/officeDocument/2006/relationships/image"/><Relationship Id="rId33" Target="../media/image308.png" Type="http://schemas.openxmlformats.org/officeDocument/2006/relationships/image"/><Relationship Id="rId34" Target="../media/image309.png" Type="http://schemas.openxmlformats.org/officeDocument/2006/relationships/image"/><Relationship Id="rId35" Target="../media/image310.png" Type="http://schemas.openxmlformats.org/officeDocument/2006/relationships/image"/><Relationship Id="rId36" Target="../media/image31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media/image340.png" Type="http://schemas.openxmlformats.org/officeDocument/2006/relationships/image"/><Relationship Id="rId18" Target="../media/image341.png" Type="http://schemas.openxmlformats.org/officeDocument/2006/relationships/image"/><Relationship Id="rId19" Target="../media/image342.png" Type="http://schemas.openxmlformats.org/officeDocument/2006/relationships/image"/><Relationship Id="rId20" Target="../media/image34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4.png" Type="http://schemas.openxmlformats.org/officeDocument/2006/relationships/image"/><Relationship Id="rId2" Target="../media/image345.png" Type="http://schemas.openxmlformats.org/officeDocument/2006/relationships/image"/><Relationship Id="rId3" Target="../media/image346.png" Type="http://schemas.openxmlformats.org/officeDocument/2006/relationships/image"/><Relationship Id="rId4" Target="../media/image347.png" Type="http://schemas.openxmlformats.org/officeDocument/2006/relationships/image"/><Relationship Id="rId5" Target="../media/image348.png" Type="http://schemas.openxmlformats.org/officeDocument/2006/relationships/image"/><Relationship Id="rId6" Target="../media/image349.png" Type="http://schemas.openxmlformats.org/officeDocument/2006/relationships/image"/><Relationship Id="rId7" Target="../media/image350.png" Type="http://schemas.openxmlformats.org/officeDocument/2006/relationships/image"/><Relationship Id="rId8" Target="../media/image351.png" Type="http://schemas.openxmlformats.org/officeDocument/2006/relationships/image"/><Relationship Id="rId9" Target="../media/image352.png" Type="http://schemas.openxmlformats.org/officeDocument/2006/relationships/image"/><Relationship Id="rId10" Target="../media/image353.png" Type="http://schemas.openxmlformats.org/officeDocument/2006/relationships/image"/><Relationship Id="rId11" Target="../media/image354.png" Type="http://schemas.openxmlformats.org/officeDocument/2006/relationships/image"/><Relationship Id="rId12" Target="../media/image355.png" Type="http://schemas.openxmlformats.org/officeDocument/2006/relationships/image"/><Relationship Id="rId13" Target="../media/image356.png" Type="http://schemas.openxmlformats.org/officeDocument/2006/relationships/image"/><Relationship Id="rId14" Target="../media/image357.png" Type="http://schemas.openxmlformats.org/officeDocument/2006/relationships/image"/><Relationship Id="rId15" Target="../media/image358.png" Type="http://schemas.openxmlformats.org/officeDocument/2006/relationships/image"/><Relationship Id="rId16" Target="../media/image35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media/image37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media/image384.png" Type="http://schemas.openxmlformats.org/officeDocument/2006/relationships/image"/><Relationship Id="rId7" Target="../media/image385.png" Type="http://schemas.openxmlformats.org/officeDocument/2006/relationships/image"/><Relationship Id="rId8" Target="../media/image386.png" Type="http://schemas.openxmlformats.org/officeDocument/2006/relationships/image"/><Relationship Id="rId9" Target="../media/image387.png" Type="http://schemas.openxmlformats.org/officeDocument/2006/relationships/image"/><Relationship Id="rId10" Target="../media/image388.png" Type="http://schemas.openxmlformats.org/officeDocument/2006/relationships/image"/><Relationship Id="rId11" Target="../media/image389.png" Type="http://schemas.openxmlformats.org/officeDocument/2006/relationships/image"/><Relationship Id="rId12" Target="../media/image390.png" Type="http://schemas.openxmlformats.org/officeDocument/2006/relationships/image"/><Relationship Id="rId13" Target="../media/image391.png" Type="http://schemas.openxmlformats.org/officeDocument/2006/relationships/image"/><Relationship Id="rId14" Target="../media/image392.png" Type="http://schemas.openxmlformats.org/officeDocument/2006/relationships/image"/><Relationship Id="rId15" Target="../media/image393.png" Type="http://schemas.openxmlformats.org/officeDocument/2006/relationships/image"/><Relationship Id="rId16" Target="../media/image394.png" Type="http://schemas.openxmlformats.org/officeDocument/2006/relationships/image"/><Relationship Id="rId17" Target="../media/image395.png" Type="http://schemas.openxmlformats.org/officeDocument/2006/relationships/image"/><Relationship Id="rId18" Target="../media/image396.png" Type="http://schemas.openxmlformats.org/officeDocument/2006/relationships/image"/><Relationship Id="rId19" Target="../media/image397.png" Type="http://schemas.openxmlformats.org/officeDocument/2006/relationships/image"/><Relationship Id="rId20" Target="../media/image398.png" Type="http://schemas.openxmlformats.org/officeDocument/2006/relationships/image"/><Relationship Id="rId21" Target="../media/image39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0.png" Type="http://schemas.openxmlformats.org/officeDocument/2006/relationships/image"/><Relationship Id="rId2" Target="../media/image401.png" Type="http://schemas.openxmlformats.org/officeDocument/2006/relationships/image"/><Relationship Id="rId3" Target="../media/image402.png" Type="http://schemas.openxmlformats.org/officeDocument/2006/relationships/image"/><Relationship Id="rId4" Target="../media/image403.png" Type="http://schemas.openxmlformats.org/officeDocument/2006/relationships/image"/><Relationship Id="rId5" Target="../media/image404.png" Type="http://schemas.openxmlformats.org/officeDocument/2006/relationships/image"/><Relationship Id="rId6" Target="../media/image405.png" Type="http://schemas.openxmlformats.org/officeDocument/2006/relationships/image"/><Relationship Id="rId7" Target="../media/image406.png" Type="http://schemas.openxmlformats.org/officeDocument/2006/relationships/image"/><Relationship Id="rId8" Target="../media/image407.png" Type="http://schemas.openxmlformats.org/officeDocument/2006/relationships/image"/><Relationship Id="rId9" Target="../media/image408.png" Type="http://schemas.openxmlformats.org/officeDocument/2006/relationships/image"/><Relationship Id="rId10" Target="../media/image409.png" Type="http://schemas.openxmlformats.org/officeDocument/2006/relationships/image"/><Relationship Id="rId11" Target="../media/image410.png" Type="http://schemas.openxmlformats.org/officeDocument/2006/relationships/image"/><Relationship Id="rId12" Target="../media/image411.png" Type="http://schemas.openxmlformats.org/officeDocument/2006/relationships/image"/><Relationship Id="rId13" Target="../media/image412.png" Type="http://schemas.openxmlformats.org/officeDocument/2006/relationships/image"/><Relationship Id="rId14" Target="../media/image41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4.png" Type="http://schemas.openxmlformats.org/officeDocument/2006/relationships/image"/><Relationship Id="rId2" Target="../media/image415.png" Type="http://schemas.openxmlformats.org/officeDocument/2006/relationships/image"/><Relationship Id="rId3" Target="../media/image416.png" Type="http://schemas.openxmlformats.org/officeDocument/2006/relationships/image"/><Relationship Id="rId4" Target="../media/image417.png" Type="http://schemas.openxmlformats.org/officeDocument/2006/relationships/image"/><Relationship Id="rId5" Target="../media/image418.png" Type="http://schemas.openxmlformats.org/officeDocument/2006/relationships/image"/><Relationship Id="rId6" Target="../media/image419.png" Type="http://schemas.openxmlformats.org/officeDocument/2006/relationships/image"/><Relationship Id="rId7" Target="../media/image420.png" Type="http://schemas.openxmlformats.org/officeDocument/2006/relationships/image"/><Relationship Id="rId8" Target="../media/image421.png" Type="http://schemas.openxmlformats.org/officeDocument/2006/relationships/image"/><Relationship Id="rId9" Target="../media/image422.png" Type="http://schemas.openxmlformats.org/officeDocument/2006/relationships/image"/><Relationship Id="rId10" Target="../media/image423.png" Type="http://schemas.openxmlformats.org/officeDocument/2006/relationships/image"/><Relationship Id="rId11" Target="../media/image424.png" Type="http://schemas.openxmlformats.org/officeDocument/2006/relationships/image"/><Relationship Id="rId12" Target="../media/image425.png" Type="http://schemas.openxmlformats.org/officeDocument/2006/relationships/image"/><Relationship Id="rId13" Target="../media/image426.png" Type="http://schemas.openxmlformats.org/officeDocument/2006/relationships/image"/><Relationship Id="rId14" Target="../media/image427.png" Type="http://schemas.openxmlformats.org/officeDocument/2006/relationships/image"/><Relationship Id="rId15" Target="../media/image428.png" Type="http://schemas.openxmlformats.org/officeDocument/2006/relationships/image"/><Relationship Id="rId16" Target="../media/image42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2.png" Type="http://schemas.openxmlformats.org/officeDocument/2006/relationships/image"/><Relationship Id="rId2" Target="../media/image443.png" Type="http://schemas.openxmlformats.org/officeDocument/2006/relationships/image"/><Relationship Id="rId3" Target="../media/image444.png" Type="http://schemas.openxmlformats.org/officeDocument/2006/relationships/image"/><Relationship Id="rId4" Target="../media/image445.png" Type="http://schemas.openxmlformats.org/officeDocument/2006/relationships/image"/><Relationship Id="rId5" Target="../media/image446.png" Type="http://schemas.openxmlformats.org/officeDocument/2006/relationships/image"/><Relationship Id="rId6" Target="../media/image447.png" Type="http://schemas.openxmlformats.org/officeDocument/2006/relationships/image"/><Relationship Id="rId7" Target="../media/image448.png" Type="http://schemas.openxmlformats.org/officeDocument/2006/relationships/image"/><Relationship Id="rId8" Target="../media/image449.png" Type="http://schemas.openxmlformats.org/officeDocument/2006/relationships/image"/><Relationship Id="rId9" Target="../media/image450.png" Type="http://schemas.openxmlformats.org/officeDocument/2006/relationships/image"/><Relationship Id="rId10" Target="../media/image451.png" Type="http://schemas.openxmlformats.org/officeDocument/2006/relationships/image"/><Relationship Id="rId11" Target="../media/image452.png" Type="http://schemas.openxmlformats.org/officeDocument/2006/relationships/image"/><Relationship Id="rId12" Target="../media/image453.png" Type="http://schemas.openxmlformats.org/officeDocument/2006/relationships/image"/><Relationship Id="rId13" Target="../media/image454.png" Type="http://schemas.openxmlformats.org/officeDocument/2006/relationships/image"/><Relationship Id="rId14" Target="../media/image455.png" Type="http://schemas.openxmlformats.org/officeDocument/2006/relationships/image"/><Relationship Id="rId15" Target="../media/image456.png" Type="http://schemas.openxmlformats.org/officeDocument/2006/relationships/image"/><Relationship Id="rId16" Target="../media/image457.png" Type="http://schemas.openxmlformats.org/officeDocument/2006/relationships/image"/><Relationship Id="rId17" Target="../media/image458.png" Type="http://schemas.openxmlformats.org/officeDocument/2006/relationships/image"/><Relationship Id="rId18" Target="../media/image459.png" Type="http://schemas.openxmlformats.org/officeDocument/2006/relationships/image"/><Relationship Id="rId19" Target="../media/image460.png" Type="http://schemas.openxmlformats.org/officeDocument/2006/relationships/image"/><Relationship Id="rId20" Target="../media/image461.png" Type="http://schemas.openxmlformats.org/officeDocument/2006/relationships/image"/><Relationship Id="rId21" Target="../media/image462.png" Type="http://schemas.openxmlformats.org/officeDocument/2006/relationships/image"/><Relationship Id="rId22" Target="../media/image463.png" Type="http://schemas.openxmlformats.org/officeDocument/2006/relationships/image"/><Relationship Id="rId23" Target="../media/image464.png" Type="http://schemas.openxmlformats.org/officeDocument/2006/relationships/image"/><Relationship Id="rId24" Target="../media/image465.png" Type="http://schemas.openxmlformats.org/officeDocument/2006/relationships/image"/><Relationship Id="rId25" Target="../media/image466.png" Type="http://schemas.openxmlformats.org/officeDocument/2006/relationships/image"/><Relationship Id="rId26" Target="../media/image467.png" Type="http://schemas.openxmlformats.org/officeDocument/2006/relationships/image"/><Relationship Id="rId27" Target="../media/image468.png" Type="http://schemas.openxmlformats.org/officeDocument/2006/relationships/image"/><Relationship Id="rId28" Target="../media/image469.png" Type="http://schemas.openxmlformats.org/officeDocument/2006/relationships/image"/><Relationship Id="rId29" Target="../media/image47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sv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sv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png" Type="http://schemas.openxmlformats.org/officeDocument/2006/relationships/image"/><Relationship Id="rId8" Target="../media/image191.sv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png" Type="http://schemas.openxmlformats.org/officeDocument/2006/relationships/image"/><Relationship Id="rId11" Target="../media/image231.sv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media/image239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47d308a-bbdb-4d94-96f9-d8006529d64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8c27d5-6f91-4615-baa1-9efb76e7814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0e0f30-a061-11e8-9dfc-536f3b15860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1e3f0d2-0f49-ddfd-0eb9-2897b9d3a45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ad5c038-a44d-4a3e-b8c2-133ca3e2655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floating-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5b26324-9b39-c701-0cc5-b0d5d2fe853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d5fe2ce-9d99-ea08-4ad0-b27724d3b8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d788e08-1b4a-4504-920a-d2842b72f36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de32cac-4055-4166-92e8-b65baace7bc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42f47a0-f793-4b45-ad11-782cc565df1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6e0937-6110-42eb-8988-3a1999854d2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/infrastructure/vmware-solutions/images/icons/HCX.svg">    </p:cNvPr>
          <p:cNvPicPr>
            <a:picLocks noChangeAspect="1"/>
          </p:cNvPicPr>
          <p:nvPr/>
        </p:nvPicPr>
        <p:blipFill>
          <a:blip r:embed="rId28"/>
          <a:extLst>
            <a:ext uri="{96DAC541-7B7A-43D3-8B79-37D633B846F1}">
              <asvg:svgBlip xmlns:asvg="http://schemas.microsoft.com/office/drawing/2016/SVG/main" r:embed="rId29"/>
            </a:ext>
          </a:extLst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orizon7.svg">    </p:cNvPr>
          <p:cNvPicPr>
            <a:picLocks noChangeAspect="1"/>
          </p:cNvPicPr>
          <p:nvPr/>
        </p:nvPicPr>
        <p:blipFill>
          <a:blip r:embed="rId32"/>
          <a:extLst>
            <a:ext uri="{96DAC541-7B7A-43D3-8B79-37D633B846F1}">
              <asvg:svgBlip xmlns:asvg="http://schemas.microsoft.com/office/drawing/2016/SVG/main" r:embed="rId33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e754a80-62eb-11e8-8081-896abbd4f1e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4a429f4-a2f2-40e3-b155-29242c8f514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EB04BA5-25BB-4E52-AAE5-9C7BEF86543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otf-service-i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5874a60-cb12-11e7-948e-37ac098eb1b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b960983-4483-488a-9851-6f7cccdb353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35145f0-2cac-4505-59e9-2e363d08d5a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41347f-b18e-4ca6-bf80-b5467c63f9a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d3a5a53-eb60-4f3c-8fd1-17f88585b6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99223ac-93db-439d-9747-9b2fded8d07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8adf440-cb1b-11e8-90f6-8bdee1dfe83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061c90-85b0-11e8-9011-d322ff7e064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f8ae94c-7a2e-4a2d-8603-3ed12f89021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80339d1-9b78-44d7-b41a-edd3e8dbeb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17eb6f-6e2a-4b33-95ef-83bffe0833f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32737c-e24b-4836-9e37-d8cead92231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b6393bc-7d81-446b-9728-61b704f6eca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network-ac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f5debff-044f-4292-b387-9c9a50ba81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465a902-074a-4db9-adaa-cc75b1049a8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5105fb0-5a09-11e9-85fa-e1c32163180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4c7a4d-2a2d-433f-a38d-9ebff43de33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e0b569e-03d7-44e4-a68c-6f567689a26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6d20106-cf62-4dcf-8dd9-d27ae0f36e5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f2c407b-0a0d-4c57-8d8e-31bc7707d56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0fa4f0-62bc-48dc-8388-b4458f3f310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55f6faf-833f-4fcb-8ce9-f75c9954b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0a8d63d-7990-9b83-b7ec-599897c7a3d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b1ef1a9-d8be-4716-a482-4d56f5f8a6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 WORKSPACE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775b0-ccb6-11e8-a3d8-09d2e3476a7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/infrastructure/vmware-solutions/images/icons/singleNode_dr.svg">    </p:cNvPr>
          <p:cNvPicPr>
            <a:picLocks noChangeAspect="1"/>
          </p:cNvPicPr>
          <p:nvPr/>
        </p:nvPicPr>
        <p:blipFill>
          <a:blip r:embed="rId7"/>
          <a:extLst>
            <a:ext uri="{96DAC541-7B7A-43D3-8B79-37D633B846F1}">
              <asvg:svgBlip xmlns:asvg="http://schemas.microsoft.com/office/drawing/2016/SVG/main" r:embed="rId8"/>
            </a:ext>
          </a:extLst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/infrastructure/vmware-solutions/images/icons/vROM.svg">    </p:cNvPr>
          <p:cNvPicPr>
            <a:picLocks noChangeAspect="1"/>
          </p:cNvPicPr>
          <p:nvPr/>
        </p:nvPicPr>
        <p:blipFill>
          <a:blip r:embed="rId10"/>
          <a:extLst>
            <a:ext uri="{96DAC541-7B7A-43D3-8B79-37D633B846F1}">
              <asvg:svgBlip xmlns:asvg="http://schemas.microsoft.com/office/drawing/2016/SVG/main" r:embed="rId11"/>
            </a:ext>
          </a:extLst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2019-10-23T16:12:15.630Z</dcterms:created>
  <dcterms:modified xsi:type="dcterms:W3CDTF">2019-10-23T16:12:15.630Z</dcterms:modified>
</cp:coreProperties>
</file>