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Thu Apr 11 2019 13:42:26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media/image466.png" Type="http://schemas.openxmlformats.org/officeDocument/2006/relationships/image"/><Relationship Id="rId34" Target="../media/image467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stal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PIDeveloperPort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IOTAppl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ApplicationLogi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OpesourceTool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Microservi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erviceBrok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eviceRegist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Testin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Dev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ContinuousDeplo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Digital Experie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Business Proces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ServiceDiscoveryAndConfigurati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Servi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7" name="Object 6" descr="icons/refarch/Infrastructure/Runtim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BlockchainSecurity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IdentirtyAndAccess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C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C/classic_ta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5" name="Object 14" descr="icons/refarch/VPC/brid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7" name="Object 16" descr="icons/refarch/VPC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C/enterpris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1" name="Object 20" descr="icons/refarch/VPC/direct_link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C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C/internet_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5" name="Object 34" descr="icons/refarch/VPC/inter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7" name="Object 36" descr="icons/refarch/VPC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C/public_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1" name="Object 50" descr="icons/refarch/VPC/public_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region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vpn_connection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1" name="Object 60" descr="icons/refarch/VPC/vpc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3" name="Object 62" descr="icons/refarch/VPC/rule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5" name="Object 64" descr="icons/refarch/VPC/vpn_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7" name="Object 66" descr="icons/refarch/VPC/vpn_polic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8A8E4-3920-11E5-ABE6-A2B0631DAC5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bb6e58-e8b0-4742-9be8-235f2b7880f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5a3f21-48a5-4cae-9fda-7879a4215e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640441-5a8b-4cc3-80b4-7a6e6dda23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2019-04-11T13:42:52.863Z</dcterms:created>
  <dcterms:modified xsi:type="dcterms:W3CDTF">2019-04-11T13:42:52.863Z</dcterms:modified>
</cp:coreProperties>
</file>