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Dec 19 2018 15:45:47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2.png" Type="http://schemas.openxmlformats.org/officeDocument/2006/relationships/image"/><Relationship Id="rId2" Target="../media/image233.png" Type="http://schemas.openxmlformats.org/officeDocument/2006/relationships/image"/><Relationship Id="rId3" Target="../media/image234.png" Type="http://schemas.openxmlformats.org/officeDocument/2006/relationships/image"/><Relationship Id="rId4" Target="../media/image235.png" Type="http://schemas.openxmlformats.org/officeDocument/2006/relationships/image"/><Relationship Id="rId5" Target="../media/image236.png" Type="http://schemas.openxmlformats.org/officeDocument/2006/relationships/image"/><Relationship Id="rId6" Target="../media/image237.png" Type="http://schemas.openxmlformats.org/officeDocument/2006/relationships/image"/><Relationship Id="rId7" Target="../media/image238.png" Type="http://schemas.openxmlformats.org/officeDocument/2006/relationships/image"/><Relationship Id="rId8" Target="../media/image239.png" Type="http://schemas.openxmlformats.org/officeDocument/2006/relationships/image"/><Relationship Id="rId9" Target="../media/image240.png" Type="http://schemas.openxmlformats.org/officeDocument/2006/relationships/image"/><Relationship Id="rId10" Target="../media/image241.png" Type="http://schemas.openxmlformats.org/officeDocument/2006/relationships/image"/><Relationship Id="rId11" Target="../media/image242.png" Type="http://schemas.openxmlformats.org/officeDocument/2006/relationships/image"/><Relationship Id="rId12" Target="../media/image243.png" Type="http://schemas.openxmlformats.org/officeDocument/2006/relationships/image"/><Relationship Id="rId13" Target="../media/image244.png" Type="http://schemas.openxmlformats.org/officeDocument/2006/relationships/image"/><Relationship Id="rId14" Target="../media/image245.png" Type="http://schemas.openxmlformats.org/officeDocument/2006/relationships/image"/><Relationship Id="rId15" Target="../media/image246.png" Type="http://schemas.openxmlformats.org/officeDocument/2006/relationships/image"/><Relationship Id="rId16" Target="../media/image247.png" Type="http://schemas.openxmlformats.org/officeDocument/2006/relationships/image"/><Relationship Id="rId17" Target="../media/image248.png" Type="http://schemas.openxmlformats.org/officeDocument/2006/relationships/image"/><Relationship Id="rId18" Target="../media/image249.png" Type="http://schemas.openxmlformats.org/officeDocument/2006/relationships/image"/><Relationship Id="rId19" Target="../media/image250.png" Type="http://schemas.openxmlformats.org/officeDocument/2006/relationships/image"/><Relationship Id="rId20" Target="../media/image251.png" Type="http://schemas.openxmlformats.org/officeDocument/2006/relationships/image"/><Relationship Id="rId21" Target="../media/image252.png" Type="http://schemas.openxmlformats.org/officeDocument/2006/relationships/image"/><Relationship Id="rId22" Target="../media/image253.png" Type="http://schemas.openxmlformats.org/officeDocument/2006/relationships/image"/><Relationship Id="rId23" Target="../media/image254.png" Type="http://schemas.openxmlformats.org/officeDocument/2006/relationships/image"/><Relationship Id="rId24" Target="../media/image255.png" Type="http://schemas.openxmlformats.org/officeDocument/2006/relationships/image"/><Relationship Id="rId25" Target="../media/image256.png" Type="http://schemas.openxmlformats.org/officeDocument/2006/relationships/image"/><Relationship Id="rId26" Target="../media/image257.png" Type="http://schemas.openxmlformats.org/officeDocument/2006/relationships/image"/><Relationship Id="rId27" Target="../media/image258.png" Type="http://schemas.openxmlformats.org/officeDocument/2006/relationships/image"/><Relationship Id="rId28" Target="../media/image259.png" Type="http://schemas.openxmlformats.org/officeDocument/2006/relationships/image"/><Relationship Id="rId29" Target="../media/image260.png" Type="http://schemas.openxmlformats.org/officeDocument/2006/relationships/image"/><Relationship Id="rId30" Target="../media/image261.png" Type="http://schemas.openxmlformats.org/officeDocument/2006/relationships/image"/><Relationship Id="rId31" Target="../media/image262.png" Type="http://schemas.openxmlformats.org/officeDocument/2006/relationships/image"/><Relationship Id="rId32" Target="../media/image263.png" Type="http://schemas.openxmlformats.org/officeDocument/2006/relationships/image"/><Relationship Id="rId33" Target="../media/image264.png" Type="http://schemas.openxmlformats.org/officeDocument/2006/relationships/image"/><Relationship Id="rId34" Target="../media/image265.png" Type="http://schemas.openxmlformats.org/officeDocument/2006/relationships/image"/><Relationship Id="rId35" Target="../media/image266.png" Type="http://schemas.openxmlformats.org/officeDocument/2006/relationships/image"/><Relationship Id="rId36" Target="../media/image26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8.png" Type="http://schemas.openxmlformats.org/officeDocument/2006/relationships/image"/><Relationship Id="rId2" Target="../media/image269.png" Type="http://schemas.openxmlformats.org/officeDocument/2006/relationships/image"/><Relationship Id="rId3" Target="../media/image270.png" Type="http://schemas.openxmlformats.org/officeDocument/2006/relationships/image"/><Relationship Id="rId4" Target="../media/image271.png" Type="http://schemas.openxmlformats.org/officeDocument/2006/relationships/image"/><Relationship Id="rId5" Target="../media/image272.png" Type="http://schemas.openxmlformats.org/officeDocument/2006/relationships/image"/><Relationship Id="rId6" Target="../media/image273.png" Type="http://schemas.openxmlformats.org/officeDocument/2006/relationships/image"/><Relationship Id="rId7" Target="../media/image274.png" Type="http://schemas.openxmlformats.org/officeDocument/2006/relationships/image"/><Relationship Id="rId8" Target="../media/image275.png" Type="http://schemas.openxmlformats.org/officeDocument/2006/relationships/image"/><Relationship Id="rId9" Target="../media/image276.png" Type="http://schemas.openxmlformats.org/officeDocument/2006/relationships/image"/><Relationship Id="rId10" Target="../media/image277.png" Type="http://schemas.openxmlformats.org/officeDocument/2006/relationships/image"/><Relationship Id="rId11" Target="../media/image278.png" Type="http://schemas.openxmlformats.org/officeDocument/2006/relationships/image"/><Relationship Id="rId12" Target="../media/image279.png" Type="http://schemas.openxmlformats.org/officeDocument/2006/relationships/image"/><Relationship Id="rId13" Target="../media/image280.png" Type="http://schemas.openxmlformats.org/officeDocument/2006/relationships/image"/><Relationship Id="rId14" Target="../media/image281.png" Type="http://schemas.openxmlformats.org/officeDocument/2006/relationships/image"/><Relationship Id="rId15" Target="../media/image282.png" Type="http://schemas.openxmlformats.org/officeDocument/2006/relationships/image"/><Relationship Id="rId16" Target="../media/image283.png" Type="http://schemas.openxmlformats.org/officeDocument/2006/relationships/image"/><Relationship Id="rId17" Target="../media/image284.png" Type="http://schemas.openxmlformats.org/officeDocument/2006/relationships/image"/><Relationship Id="rId18" Target="../media/image285.png" Type="http://schemas.openxmlformats.org/officeDocument/2006/relationships/image"/><Relationship Id="rId19" Target="../media/image286.png" Type="http://schemas.openxmlformats.org/officeDocument/2006/relationships/image"/><Relationship Id="rId20" Target="../media/image287.png" Type="http://schemas.openxmlformats.org/officeDocument/2006/relationships/image"/><Relationship Id="rId21" Target="../media/image288.png" Type="http://schemas.openxmlformats.org/officeDocument/2006/relationships/image"/><Relationship Id="rId22" Target="../media/image289.png" Type="http://schemas.openxmlformats.org/officeDocument/2006/relationships/image"/><Relationship Id="rId23" Target="../media/image290.png" Type="http://schemas.openxmlformats.org/officeDocument/2006/relationships/image"/><Relationship Id="rId24" Target="../media/image291.png" Type="http://schemas.openxmlformats.org/officeDocument/2006/relationships/image"/><Relationship Id="rId25" Target="../media/image292.png" Type="http://schemas.openxmlformats.org/officeDocument/2006/relationships/image"/><Relationship Id="rId26" Target="../media/image293.png" Type="http://schemas.openxmlformats.org/officeDocument/2006/relationships/image"/><Relationship Id="rId27" Target="../media/image294.png" Type="http://schemas.openxmlformats.org/officeDocument/2006/relationships/image"/><Relationship Id="rId28" Target="../media/image295.png" Type="http://schemas.openxmlformats.org/officeDocument/2006/relationships/image"/><Relationship Id="rId29" Target="../media/image296.png" Type="http://schemas.openxmlformats.org/officeDocument/2006/relationships/image"/><Relationship Id="rId30" Target="../media/image297.png" Type="http://schemas.openxmlformats.org/officeDocument/2006/relationships/image"/><Relationship Id="rId31" Target="../media/image298.png" Type="http://schemas.openxmlformats.org/officeDocument/2006/relationships/image"/><Relationship Id="rId32" Target="../media/image299.png" Type="http://schemas.openxmlformats.org/officeDocument/2006/relationships/image"/><Relationship Id="rId33" Target="../media/image300.png" Type="http://schemas.openxmlformats.org/officeDocument/2006/relationships/image"/><Relationship Id="rId34" Target="../media/image301.png" Type="http://schemas.openxmlformats.org/officeDocument/2006/relationships/image"/><Relationship Id="rId35" Target="../media/image302.png" Type="http://schemas.openxmlformats.org/officeDocument/2006/relationships/image"/><Relationship Id="rId36" Target="../media/image30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5.png" Type="http://schemas.openxmlformats.org/officeDocument/2006/relationships/image"/><Relationship Id="rId2" Target="../media/image306.png" Type="http://schemas.openxmlformats.org/officeDocument/2006/relationships/image"/><Relationship Id="rId3" Target="../media/image307.png" Type="http://schemas.openxmlformats.org/officeDocument/2006/relationships/image"/><Relationship Id="rId4" Target="../media/image308.png" Type="http://schemas.openxmlformats.org/officeDocument/2006/relationships/image"/><Relationship Id="rId5" Target="../media/image309.png" Type="http://schemas.openxmlformats.org/officeDocument/2006/relationships/image"/><Relationship Id="rId6" Target="../media/image310.png" Type="http://schemas.openxmlformats.org/officeDocument/2006/relationships/image"/><Relationship Id="rId7" Target="../media/image31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media/image317.png" Type="http://schemas.openxmlformats.org/officeDocument/2006/relationships/image"/><Relationship Id="rId7" Target="../media/image318.png" Type="http://schemas.openxmlformats.org/officeDocument/2006/relationships/image"/><Relationship Id="rId8" Target="../media/image319.png" Type="http://schemas.openxmlformats.org/officeDocument/2006/relationships/image"/><Relationship Id="rId9" Target="../media/image320.png" Type="http://schemas.openxmlformats.org/officeDocument/2006/relationships/image"/><Relationship Id="rId10" Target="../media/image321.png" Type="http://schemas.openxmlformats.org/officeDocument/2006/relationships/image"/><Relationship Id="rId11" Target="../media/image322.png" Type="http://schemas.openxmlformats.org/officeDocument/2006/relationships/image"/><Relationship Id="rId12" Target="../media/image323.png" Type="http://schemas.openxmlformats.org/officeDocument/2006/relationships/image"/><Relationship Id="rId13" Target="../media/image324.png" Type="http://schemas.openxmlformats.org/officeDocument/2006/relationships/image"/><Relationship Id="rId14" Target="../media/image325.png" Type="http://schemas.openxmlformats.org/officeDocument/2006/relationships/image"/><Relationship Id="rId15" Target="../media/image326.png" Type="http://schemas.openxmlformats.org/officeDocument/2006/relationships/image"/><Relationship Id="rId16" Target="../media/image327.png" Type="http://schemas.openxmlformats.org/officeDocument/2006/relationships/image"/><Relationship Id="rId17" Target="../media/image328.png" Type="http://schemas.openxmlformats.org/officeDocument/2006/relationships/image"/><Relationship Id="rId18" Target="../media/image329.png" Type="http://schemas.openxmlformats.org/officeDocument/2006/relationships/image"/><Relationship Id="rId19" Target="../media/image330.png" Type="http://schemas.openxmlformats.org/officeDocument/2006/relationships/image"/><Relationship Id="rId20" Target="../media/image33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2.png" Type="http://schemas.openxmlformats.org/officeDocument/2006/relationships/image"/><Relationship Id="rId2" Target="../media/image333.png" Type="http://schemas.openxmlformats.org/officeDocument/2006/relationships/image"/><Relationship Id="rId3" Target="../media/image334.png" Type="http://schemas.openxmlformats.org/officeDocument/2006/relationships/image"/><Relationship Id="rId4" Target="../media/image335.png" Type="http://schemas.openxmlformats.org/officeDocument/2006/relationships/image"/><Relationship Id="rId5" Target="../media/image336.png" Type="http://schemas.openxmlformats.org/officeDocument/2006/relationships/image"/><Relationship Id="rId6" Target="../media/image337.png" Type="http://schemas.openxmlformats.org/officeDocument/2006/relationships/image"/><Relationship Id="rId7" Target="../media/image338.png" Type="http://schemas.openxmlformats.org/officeDocument/2006/relationships/image"/><Relationship Id="rId8" Target="../media/image339.png" Type="http://schemas.openxmlformats.org/officeDocument/2006/relationships/image"/><Relationship Id="rId9" Target="../media/image340.png" Type="http://schemas.openxmlformats.org/officeDocument/2006/relationships/image"/><Relationship Id="rId10" Target="../media/image341.png" Type="http://schemas.openxmlformats.org/officeDocument/2006/relationships/image"/><Relationship Id="rId11" Target="../media/image342.png" Type="http://schemas.openxmlformats.org/officeDocument/2006/relationships/image"/><Relationship Id="rId12" Target="../media/image343.png" Type="http://schemas.openxmlformats.org/officeDocument/2006/relationships/image"/><Relationship Id="rId13" Target="../media/image344.png" Type="http://schemas.openxmlformats.org/officeDocument/2006/relationships/image"/><Relationship Id="rId14" Target="../media/image345.png" Type="http://schemas.openxmlformats.org/officeDocument/2006/relationships/image"/><Relationship Id="rId15" Target="../media/image346.png" Type="http://schemas.openxmlformats.org/officeDocument/2006/relationships/image"/><Relationship Id="rId16" Target="../media/image34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8.png" Type="http://schemas.openxmlformats.org/officeDocument/2006/relationships/image"/><Relationship Id="rId2" Target="../media/image349.png" Type="http://schemas.openxmlformats.org/officeDocument/2006/relationships/image"/><Relationship Id="rId3" Target="../media/image350.png" Type="http://schemas.openxmlformats.org/officeDocument/2006/relationships/image"/><Relationship Id="rId4" Target="../media/image351.png" Type="http://schemas.openxmlformats.org/officeDocument/2006/relationships/image"/><Relationship Id="rId5" Target="../media/image352.png" Type="http://schemas.openxmlformats.org/officeDocument/2006/relationships/image"/><Relationship Id="rId6" Target="../media/image353.png" Type="http://schemas.openxmlformats.org/officeDocument/2006/relationships/image"/><Relationship Id="rId7" Target="../media/image354.png" Type="http://schemas.openxmlformats.org/officeDocument/2006/relationships/image"/><Relationship Id="rId8" Target="../media/image355.png" Type="http://schemas.openxmlformats.org/officeDocument/2006/relationships/image"/><Relationship Id="rId9" Target="../media/image35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7.png" Type="http://schemas.openxmlformats.org/officeDocument/2006/relationships/image"/><Relationship Id="rId2" Target="../media/image358.png" Type="http://schemas.openxmlformats.org/officeDocument/2006/relationships/image"/><Relationship Id="rId3" Target="../media/image359.png" Type="http://schemas.openxmlformats.org/officeDocument/2006/relationships/image"/><Relationship Id="rId4" Target="../media/image360.png" Type="http://schemas.openxmlformats.org/officeDocument/2006/relationships/image"/><Relationship Id="rId5" Target="../media/image361.png" Type="http://schemas.openxmlformats.org/officeDocument/2006/relationships/image"/><Relationship Id="rId6" Target="../media/image362.png" Type="http://schemas.openxmlformats.org/officeDocument/2006/relationships/image"/><Relationship Id="rId7" Target="../media/image363.png" Type="http://schemas.openxmlformats.org/officeDocument/2006/relationships/image"/><Relationship Id="rId8" Target="../media/image364.png" Type="http://schemas.openxmlformats.org/officeDocument/2006/relationships/image"/><Relationship Id="rId9" Target="../media/image365.png" Type="http://schemas.openxmlformats.org/officeDocument/2006/relationships/image"/><Relationship Id="rId10" Target="../media/image36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media/image376.png" Type="http://schemas.openxmlformats.org/officeDocument/2006/relationships/image"/><Relationship Id="rId11" Target="../media/image377.png" Type="http://schemas.openxmlformats.org/officeDocument/2006/relationships/image"/><Relationship Id="rId12" Target="../media/image378.png" Type="http://schemas.openxmlformats.org/officeDocument/2006/relationships/image"/><Relationship Id="rId13" Target="../media/image379.png" Type="http://schemas.openxmlformats.org/officeDocument/2006/relationships/image"/><Relationship Id="rId14" Target="../media/image380.png" Type="http://schemas.openxmlformats.org/officeDocument/2006/relationships/image"/><Relationship Id="rId15" Target="../media/image381.png" Type="http://schemas.openxmlformats.org/officeDocument/2006/relationships/image"/><Relationship Id="rId16" Target="../media/image382.png" Type="http://schemas.openxmlformats.org/officeDocument/2006/relationships/image"/><Relationship Id="rId17" Target="../media/image383.png" Type="http://schemas.openxmlformats.org/officeDocument/2006/relationships/image"/><Relationship Id="rId18" Target="../media/image384.png" Type="http://schemas.openxmlformats.org/officeDocument/2006/relationships/image"/><Relationship Id="rId19" Target="../media/image385.png" Type="http://schemas.openxmlformats.org/officeDocument/2006/relationships/image"/><Relationship Id="rId20" Target="../media/image386.png" Type="http://schemas.openxmlformats.org/officeDocument/2006/relationships/image"/><Relationship Id="rId21" Target="../media/image38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8.png" Type="http://schemas.openxmlformats.org/officeDocument/2006/relationships/image"/><Relationship Id="rId2" Target="../media/image389.png" Type="http://schemas.openxmlformats.org/officeDocument/2006/relationships/image"/><Relationship Id="rId3" Target="../media/image390.png" Type="http://schemas.openxmlformats.org/officeDocument/2006/relationships/image"/><Relationship Id="rId4" Target="../media/image391.png" Type="http://schemas.openxmlformats.org/officeDocument/2006/relationships/image"/><Relationship Id="rId5" Target="../media/image392.png" Type="http://schemas.openxmlformats.org/officeDocument/2006/relationships/image"/><Relationship Id="rId6" Target="../media/image393.png" Type="http://schemas.openxmlformats.org/officeDocument/2006/relationships/image"/><Relationship Id="rId7" Target="../media/image394.png" Type="http://schemas.openxmlformats.org/officeDocument/2006/relationships/image"/><Relationship Id="rId8" Target="../media/image395.png" Type="http://schemas.openxmlformats.org/officeDocument/2006/relationships/image"/><Relationship Id="rId9" Target="../media/image396.png" Type="http://schemas.openxmlformats.org/officeDocument/2006/relationships/image"/><Relationship Id="rId10" Target="../media/image397.png" Type="http://schemas.openxmlformats.org/officeDocument/2006/relationships/image"/><Relationship Id="rId11" Target="../media/image398.png" Type="http://schemas.openxmlformats.org/officeDocument/2006/relationships/image"/><Relationship Id="rId12" Target="../media/image399.png" Type="http://schemas.openxmlformats.org/officeDocument/2006/relationships/image"/><Relationship Id="rId13" Target="../media/image400.png" Type="http://schemas.openxmlformats.org/officeDocument/2006/relationships/image"/><Relationship Id="rId14" Target="../media/image40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2.png" Type="http://schemas.openxmlformats.org/officeDocument/2006/relationships/image"/><Relationship Id="rId2" Target="../media/image403.png" Type="http://schemas.openxmlformats.org/officeDocument/2006/relationships/image"/><Relationship Id="rId3" Target="../media/image404.png" Type="http://schemas.openxmlformats.org/officeDocument/2006/relationships/image"/><Relationship Id="rId4" Target="../media/image405.png" Type="http://schemas.openxmlformats.org/officeDocument/2006/relationships/image"/><Relationship Id="rId5" Target="../media/image406.png" Type="http://schemas.openxmlformats.org/officeDocument/2006/relationships/image"/><Relationship Id="rId6" Target="../media/image407.png" Type="http://schemas.openxmlformats.org/officeDocument/2006/relationships/image"/><Relationship Id="rId7" Target="../media/image408.png" Type="http://schemas.openxmlformats.org/officeDocument/2006/relationships/image"/><Relationship Id="rId8" Target="../media/image409.png" Type="http://schemas.openxmlformats.org/officeDocument/2006/relationships/image"/><Relationship Id="rId9" Target="../media/image410.png" Type="http://schemas.openxmlformats.org/officeDocument/2006/relationships/image"/><Relationship Id="rId10" Target="../media/image411.png" Type="http://schemas.openxmlformats.org/officeDocument/2006/relationships/image"/><Relationship Id="rId11" Target="../media/image412.png" Type="http://schemas.openxmlformats.org/officeDocument/2006/relationships/image"/><Relationship Id="rId12" Target="../media/image413.png" Type="http://schemas.openxmlformats.org/officeDocument/2006/relationships/image"/><Relationship Id="rId13" Target="../media/image414.png" Type="http://schemas.openxmlformats.org/officeDocument/2006/relationships/image"/><Relationship Id="rId14" Target="../media/image415.png" Type="http://schemas.openxmlformats.org/officeDocument/2006/relationships/image"/><Relationship Id="rId15" Target="../media/image416.png" Type="http://schemas.openxmlformats.org/officeDocument/2006/relationships/image"/><Relationship Id="rId16" Target="../media/image41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8.png" Type="http://schemas.openxmlformats.org/officeDocument/2006/relationships/image"/><Relationship Id="rId2" Target="../media/image419.png" Type="http://schemas.openxmlformats.org/officeDocument/2006/relationships/image"/><Relationship Id="rId3" Target="../media/image420.png" Type="http://schemas.openxmlformats.org/officeDocument/2006/relationships/image"/><Relationship Id="rId4" Target="../media/image421.png" Type="http://schemas.openxmlformats.org/officeDocument/2006/relationships/image"/><Relationship Id="rId5" Target="../media/image42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media/image428.png" Type="http://schemas.openxmlformats.org/officeDocument/2006/relationships/image"/><Relationship Id="rId7" Target="../media/image429.png" Type="http://schemas.openxmlformats.org/officeDocument/2006/relationships/image"/><Relationship Id="rId8" Target="../media/image430.png" Type="http://schemas.openxmlformats.org/officeDocument/2006/relationships/image"/><Relationship Id="rId9" Target="../media/image431.png" Type="http://schemas.openxmlformats.org/officeDocument/2006/relationships/image"/><Relationship Id="rId10" Target="../media/image432.png" Type="http://schemas.openxmlformats.org/officeDocument/2006/relationships/image"/><Relationship Id="rId11" Target="../media/image433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slideLayouts/slideLayout1.xml" Type="http://schemas.openxmlformats.org/officeDocument/2006/relationships/slideLayout"/><Relationship Id="rId17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ount Managemen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uto Scaling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lert Notification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eak Circui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okerag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o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verbel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figu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Hyperledger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nancial Risk 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Generat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Datapow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vento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edi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tore Sales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ataRepositori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19" name="Object 18" descr="icons/refarch/Analytics/Decision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ataIntegratio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5" name="Object 4" descr="icons/refarch/Analytics/MachineLearn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7" name="Object 6" descr="icons/refarch/Analytics/Streaming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9" name="Object 8" descr="icons/refarch/Analytics/DeviceAnalytic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PIPolyglotRuntim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5" name="Object 14" descr="icons/refarch/Applications/Annotat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7" name="Object 16" descr="icons/refarch/Applications/ActionableInsigh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9" name="Object 18" descr="icons/refarch/Applications/ApplicationLogi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1" name="Object 20" descr="icons/refarch/Applications/AppServ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Index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7" name="Object 26" descr="icons/refarch/Applications/EnterpriseApplication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9" name="Object 28" descr="icons/refarch/Applications/Micro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1" name="Object 30" descr="icons/refarch/Applications/IOTApplic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33" name="Object 32" descr="icons/refarch/Applications/Ontolog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5" name="Object 34" descr="icons/refarch/Applications/MobileAp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7" name="Object 36" descr="icons/refarch/Applications/SaaSApplication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OpesourceTool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aLak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9" name="Object 18" descr="icons/refarch/Data/DatScien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21" name="Object 20" descr="icons/refarch/Data/Data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Data/DataMar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deIdentityServi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9" name="Object 28" descr="icons/refarch/Data/DeviceRegistr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Model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5" name="Object 4" descr="icons/refarch/Data/FileRepositor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7" name="Object 6" descr="icons/refarch/Data/TMSDataInterfa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9" name="Object 8" descr="icons/refarch/Data/GroundTruth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Configuration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BuildAndTes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9" name="Object 18" descr="icons/refarch/DevOps/ContinuousDeplo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llaborativeDevelop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5" name="Object 4" descr="icons/refarch/DevOps/Devop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7" name="Object 6" descr="icons/refarch/DevOps/ContinuousTes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loudMessag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3" name="Object 12" descr="icons/refarch/Infrastructure/Channel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5" name="Object 14" descr="icons/refarch/Infrastructure/ContainerCatalo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ventFee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3" name="Object 22" descr="icons/refarch/Infrastructure/EnterpriseMessaging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5" name="Object 24" descr="icons/refarch/Infrastructure/InfrastructureServi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7" name="Object 26" descr="icons/refarch/Infrastructure/ExistingEnterpriseSystem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9" name="Object 28" descr="icons/refarch/Infrastructure/InterserviceCommunic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1" name="Object 30" descr="icons/refarch/Infrastructure/Integr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Data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1" name="Object 20" descr="icons/refarch/Management/InformationGovernan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3" name="Object 22" descr="icons/refarch/Management/Device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5" name="Object 24" descr="icons/refarch/Management/ITService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PushNotification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MonitoringAndMetric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5" name="Object 4" descr="icons/refarch/Management/Process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7" name="Object 6" descr="icons/refarch/Management/ProviderCloudPortalServi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Firewall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3" name="Object 22" descr="icons/refarch/Security/Gatewa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5" name="Object 24" descr="icons/refarch/Security/GovernanceRiskAndCompli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Infrastructure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33" name="Object 32" descr="icons/refarch/Security/Physical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ocial/Communiti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9" name="Object 8" descr="icons/refarch/Social/LiveCollabor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11" name="Object 10" descr="icons/refarch/Social/FileSyn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ecurity/VP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5" name="Object 4" descr="icons/refarch/Security/TrustedComput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Users/browser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3" name="Object 12" descr="icons/refarch/Users/integrated digital experienc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5" name="Object 14" descr="icons/refarch/Users/devi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us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21" name="Object 20" descr="icons/refarch/Users/senso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3" name="Object 22" descr="icons/refarch/Users/user interfa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c466e218-9188-4562-9af5-fc7e0dc790c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2ad019f3-0fd6-4c25-966d-f3952481a87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AI OPENSCALE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d9ba7486-1a10-4a6d-86e6-ef0cf69bad8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18de078f-e6b0-4b47-a7c4-0ed2f93f3e1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c69f92eb-f381-4ed9-8e85-59ac41dfcd8f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pi-connec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6a0ebf2-2a02-4e32-815f-7c09a1268c78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9c156fd-c78b-47e6-b19f-0895e5f01d9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8514c706-225d-4848-a689-7c0a0bdcca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7af3a600-6cf5-4047-a48d-264646af214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daae5b9-0fc8-4196-bc8b-57a269f01b6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4ad9a593-2259-4956-ab94-ac0de564cfa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BM-Performance-Hub-1.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BigInsightsonClou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fdfccb4-1c28-4401-a94a-000bf75d88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714e1f0-c19d-431e-b669-34b99b0170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df18fe9-86c1-4c0e-9e31-b6725f4b527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c56b926-cfa1-4f50-ab9d-01986ff692b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0a42129b-9839-42b7-90c7-7f3adb43537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59f46c3-bed4-427d-8376-ce94101c3f0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fb2ea3-745c-405f-b1eb-f33af9b2ecb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f82d241-d887-476b-8e57-ecf449c53d6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b5f9176-abd0-4c0d-8e25-63a79b358f9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a9dc36-09dc-4f1a-b026-5de71738def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edicated-vs-group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47d308a-bbdb-4d94-96f9-d8006529d64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cefcc1f-9d96-4cb6-9ed6-0dfd4ba01e5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DIALOG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b45fd07-d6cf-4596-b95e-2d3257267fd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cbc2ff1-ee54-44ca-bbff-c5dee9913cd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dd59b11-c3c5-5aad-f6b2-2a0c2a3e6c49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6b7bf22-b443-47db-b3db-066ba2988f47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069e47d4-2fe3-4292-8697-f3a7e3d04dc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0e0f30-a061-11e8-9dfc-536f3b158609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5b26324-9b39-c701-0cc5-b0d5d2fe853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d5fe2ce-9d99-ea08-4ad0-b27724d3b86b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unctions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d788e08-1b4a-4504-920a-d2842b72f36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de32cac-4055-4166-92e8-b65baace7bca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42f47a0-f793-4b45-ad11-782cc565df16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4c0c895-6016-404e-94ef-6c0b8848c76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db0a19f-b20e-4a52-8cc7-2821a28c26b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E3AADC2-2C1A-4078-82F0-A33B1FD86EB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e754a80-62eb-11e8-8081-896abbd4f1e8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8de598c-0036-4867-a1e3-69c56bd0082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6D8A8E4-3920-11E5-ABE6-A2B0631DAC5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f9be306-ada9-4be4-8220-b666668d9ca0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4a429f4-a2f2-40e3-b155-29242c8f514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EB04BA5-25BB-4E52-AAE5-9C7BEF86543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5bb6e58-e8b0-4742-9be8-235f2b7880f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277036c-9e56-4198-be3c-5b22e07c6aa2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5874a60-cb12-11e7-948e-37ac098eb1b9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b960983-4483-488a-9851-6f7cccdb353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2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35145f0-2cac-4505-59e9-2e363d08d5a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e41347f-b18e-4ca6-bf80-b5467c63f9a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d3a5a53-eb60-4f3c-8fd1-17f88585b6e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99223ac-93db-439d-9747-9b2fded8d07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a5a3f21-48a5-4cae-9fda-7879a4215efb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8adf440-cb1b-11e8-90f6-8bdee1dfe83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481bd8a-ee0c-421a-83f1-f2ce826b5c1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e061c90-85b0-11e8-9011-d322ff7e0642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adb8bd7-0dfa-4712-b02e-cd1424322165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80339d1-9b78-44d7-b41a-edd3e8dbeb6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8d12b7-cee7-4c35-90d7-582ffef56f5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1037c41-adce-4bb5-8b45-0c06004916c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fd0c9eb-df04-4255-98ac-cdaea7a41b6f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e17eb6f-6e2a-4b33-95ef-83bffe0833f7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932737c-e24b-4836-9e37-d8cead92231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b6393bc-7d81-446b-9728-61b704f6eca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f5debff-044f-4292-b387-9c9a50ba81f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06946b-99ba-493a-929e-0c97ead623d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465a902-074a-4db9-adaa-cc75b1049a8c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d4c7a4d-2a2d-433f-a38d-9ebff43de337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e0b569e-03d7-44e4-a68c-6f567689a26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d20106-cf62-4dcf-8dd9-d27ae0f36e5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f2c407b-0a0d-4c57-8d8e-31bc7707d561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80fa4f0-62bc-48dc-8388-b4458f3f310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55f6faf-833f-4fcb-8ce9-f75c9954b2f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d91141-99e8-49bd-b6b6-b443e85bb0e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b1ef1a9-d8be-4716-a482-4d56f5f8a6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702343d-a294-46e4-bfdd-6bdeb422a492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846d490-ef88-44a1-822e-9d7f4d40a90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3a3d18e-847e-4c27-807f-3b509613612b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c44e05-4faa-43f2-a8a3-4795f31ddfa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278836c-9e56-4198-be3c-8b11e07c6aa2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blic-vs-group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Push-d6aece47-d840-45b0-8ab9-ad15354deee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c1f8800-0ee2-43ca-864b-1e29ce4fd8f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7640441-5a8b-4cc3-80b4-7a6e6dda23c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7ab6d8-48dd-485a-adf9-30d5107537a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46da574-b8a5-4a06-89fb-107d2ae6cc0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reserved-virtual-group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d08ed75-b71d-4d1a-a4c4-f17ead5c195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caf631f-a273-4530-9a04-eed2bbaf3915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14c9e07-7039-44a7-8eed-c508135829a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rb-e7c6e157-46fc-4efd-b1cb-7283f03c689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BM_SecureGatewa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1b0890-573c-11e8-9a9e-e3bf6f54390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d3775b0-ccb6-11e8-a3d8-09d2e3476a78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55e638b-0e28-4ea7-bd29-d6bf82f39e7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e72e70b-546c-4dea-abe9-8a9a81f4494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transient-virtual-group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73e66f5-40eb-4b84-a596-e7981260a48a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e6f57b6-08fa-4579-b792-96eb536868e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5ca653-38b8-4bbe-a532-f3511683d65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52414f6-7c44-4faa-8075-5b9219e9a05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77c8d09-81e9-48e2-b04c-6157bb2f234f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e0bdb3-7a00-44e9-bb4b-3d6209d5d3c4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vpn-servic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87073fb-ba5b-9407-d2ac-938308d890e4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00c7e8b-6609-71eb-e136-0a0f0ef9c2a2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VoiceAgent0915201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45626d-55e3-4418-be11-683a26dbc1e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9ba9d4c-b1c5-4cc3-a163-38b580121e0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8aa8e2c-1121-4592-94ed-8b7414eb33b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7726690-71e2-11e5-83c6-db0c70b22ce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01231964-3f23-46f0-850e-07c7a02bb3a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b481b5a-1011-4073-899f-fe28f5a032f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8a3f6e9-3a1b-4559-a529-26e94702518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79aafc2-1387-468d-a319-45ea576ce7f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dd3cc41-1774-4bf7-9044-22d93dfa685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08fcf8e-4f19-4bd2-b3be-150f7026ee2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2018-12-19T15:46:10.904Z</dcterms:created>
  <dcterms:modified xsi:type="dcterms:W3CDTF">2018-12-19T15:46:10.904Z</dcterms:modified>
</cp:coreProperties>
</file>