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26 2019 15:59:57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ON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ating-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600b720-d7b5-11e8-a93a-e5bf9dc224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e754a80-62eb-11e8-8081-896abbd4f1e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16516d-4559-48ee-9d61-e4a51710104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589492e-6ac0-4a11-9c28-a157851c8f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a64cf0-5cf3-11e9-90a2-37a496589af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24d3260-5cf4-11e9-90a2-37a496589af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f9be306-ada9-4be4-8220-b666668d9ca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4a429f4-a2f2-40e3-b155-29242c8f51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B04BA5-25BB-4E52-AAE5-9C7BEF86543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bb6e58-e8b0-4742-9be8-235f2b7880f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otf-service-i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5874a60-cb12-11e7-948e-37ac098eb1b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b960983-4483-488a-9851-6f7cccdb3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35145f0-2cac-4505-59e9-2e363d08d5a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e41347f-b18e-4ca6-bf80-b5467c63f9a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3a5a53-eb60-4f3c-8fd1-17f88585b6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3ea9a2-0fec-4021-8b70-8da5373394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ntainers-kubernete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1faf010-4107-4877-a571-fc9c8763c3d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88b5af6-3075-4b8c-a211-66ff2ef38fb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load-balanc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13e1860-959c-11e8-871e-ad157af61ad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1c53b72-918f-4869-b834-2d99eb28422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imi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481bd8a-ee0c-421a-83f1-f2ce826b5c1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061c90-85b0-11e8-9011-d322ff7e064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essages-for-rabbitmq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mcv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f8ae94c-7a2e-4a2d-8603-3ed12f89021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e17eb6f-6e2a-4b33-95ef-83bffe0833f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932737c-e24b-4836-9e37-d8cead92231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b6393bc-7d81-446b-9728-61b704f6ec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network-ac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bd259f0-9990-11e8-acc8-b9f54a8f16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blic-vs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sh-d6aece47-d840-45b0-8ab9-ad15354deee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f8800-0ee2-43ca-864b-1e29ce4fd8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35ead7e-cc70-4f10-8f2c-6e6c6821ce6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67ab6d8-48dd-485a-adf9-30d5107537a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reserved-virtual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d08ed75-b71d-4d1a-a4c4-f17ead5c195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caf631f-a273-4530-9a04-eed2bbaf39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14c9e07-7039-44a7-8eed-c508135829a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BM_SecureGatewa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1b0890-573c-11e8-9a9e-e3bf6f54390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security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d3775b0-ccb6-11e8-a3d8-09d2e3476a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51a321c-6289-420c-bce5-b2e9525c38a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f5fa0b9-fd41-4d55-8f4b-81a15458017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1c54af-979b-47eb-b97a-4b6aa4aae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726690-71e2-11e5-83c6-db0c70b22ce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08fcf8e-4f19-4bd2-b3be-150f7026ee2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2019-06-26T16:00:23.253Z</dcterms:created>
  <dcterms:modified xsi:type="dcterms:W3CDTF">2019-06-26T16:00:23.253Z</dcterms:modified>
</cp:coreProperties>
</file>