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Oct 04 2019 12:04:33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sv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sv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sv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4c0c895-6016-404e-94ef-6c0b8848c76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6e0937-6110-42eb-8988-3a1999854d2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/infrastructure/vmware-solutions/images/icons/HCX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8adf440-cb1b-11e8-90f6-8bdee1dfe83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80339d1-9b78-44d7-b41a-edd3e8dbeb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465a902-074a-4db9-adaa-cc75b1049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4ac189e-d717-52a9-449e-208b4ffdd8b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vROM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2019-10-04T12:04:44.313Z</dcterms:created>
  <dcterms:modified xsi:type="dcterms:W3CDTF">2019-10-04T12:04:44.313Z</dcterms:modified>
</cp:coreProperties>
</file>