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15 2019 15:58:33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Distribution Cent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Clou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Mobile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BuildAndTe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1" name="Object 10" descr="icons/refarch/DevOps/CodeEdi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gital Exper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Edge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xistingEnterpriseSystem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TransformationAndConnectiv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5" name="Object 4" descr="icons/refarch/Infrastructure/Servi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7" name="Object 6" descr="icons/refarch/Infrastructure/ServiceDiscoveryAndConfigu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9" name="Object 8" descr="icons/refarch/Infrastructure/Runtim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BlockchainSecurity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APISecurit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GovernanceRiskAndComplia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1" name="Object 20" descr="icons/refarch/Security/DevOps Security-2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LiveCollabor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user interfa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7" name="Object 6" descr="icons/refarch/Users/sens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datacent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5" name="Object 14" descr="icons/refarch/VPC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C/direct_link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9" name="Object 18" descr="icons/refarch/VPC/classic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floating_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5" name="Object 24" descr="icons/refarch/VPC/enterprise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C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out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7" name="Object 56" descr="icons/refarch/VPC/region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9" name="Object 58" descr="icons/refarch/VPC/rule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1" name="Object 60" descr="icons/refarch/VPC/vpc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3" name="Object 62" descr="icons/refarch/VPC/vpn_connecti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5" name="Object 64" descr="icons/refarch/VPC/vpn_polic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7" name="Object 66" descr="icons/refarch/VPC/vpn_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2019-05-15T15:59:01.858Z</dcterms:created>
  <dcterms:modified xsi:type="dcterms:W3CDTF">2019-05-15T15:59:01.858Z</dcterms:modified>
</cp:coreProperties>
</file>