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05 2019 15:58:50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0.png" Type="http://schemas.openxmlformats.org/officeDocument/2006/relationships/image"/><Relationship Id="rId2" Target="../media/image321.png" Type="http://schemas.openxmlformats.org/officeDocument/2006/relationships/image"/><Relationship Id="rId3" Target="../media/image322.png" Type="http://schemas.openxmlformats.org/officeDocument/2006/relationships/image"/><Relationship Id="rId4" Target="../media/image323.png" Type="http://schemas.openxmlformats.org/officeDocument/2006/relationships/image"/><Relationship Id="rId5" Target="../media/image324.png" Type="http://schemas.openxmlformats.org/officeDocument/2006/relationships/image"/><Relationship Id="rId6" Target="../media/image325.png" Type="http://schemas.openxmlformats.org/officeDocument/2006/relationships/image"/><Relationship Id="rId7" Target="../media/image326.png" Type="http://schemas.openxmlformats.org/officeDocument/2006/relationships/image"/><Relationship Id="rId8" Target="../media/image327.png" Type="http://schemas.openxmlformats.org/officeDocument/2006/relationships/image"/><Relationship Id="rId9" Target="../media/image328.png" Type="http://schemas.openxmlformats.org/officeDocument/2006/relationships/image"/><Relationship Id="rId10" Target="../media/image329.png" Type="http://schemas.openxmlformats.org/officeDocument/2006/relationships/image"/><Relationship Id="rId11" Target="../media/image330.png" Type="http://schemas.openxmlformats.org/officeDocument/2006/relationships/image"/><Relationship Id="rId12" Target="../media/image331.png" Type="http://schemas.openxmlformats.org/officeDocument/2006/relationships/image"/><Relationship Id="rId13" Target="../media/image332.png" Type="http://schemas.openxmlformats.org/officeDocument/2006/relationships/image"/><Relationship Id="rId14" Target="../media/image333.png" Type="http://schemas.openxmlformats.org/officeDocument/2006/relationships/image"/><Relationship Id="rId15" Target="../media/image334.png" Type="http://schemas.openxmlformats.org/officeDocument/2006/relationships/image"/><Relationship Id="rId16" Target="../media/image335.png" Type="http://schemas.openxmlformats.org/officeDocument/2006/relationships/image"/><Relationship Id="rId17" Target="../media/image336.png" Type="http://schemas.openxmlformats.org/officeDocument/2006/relationships/image"/><Relationship Id="rId18" Target="../media/image337.png" Type="http://schemas.openxmlformats.org/officeDocument/2006/relationships/image"/><Relationship Id="rId19" Target="../media/image338.png" Type="http://schemas.openxmlformats.org/officeDocument/2006/relationships/image"/><Relationship Id="rId20" Target="../media/image33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media/image349.png" Type="http://schemas.openxmlformats.org/officeDocument/2006/relationships/image"/><Relationship Id="rId11" Target="../media/image350.png" Type="http://schemas.openxmlformats.org/officeDocument/2006/relationships/image"/><Relationship Id="rId12" Target="../media/image351.png" Type="http://schemas.openxmlformats.org/officeDocument/2006/relationships/image"/><Relationship Id="rId13" Target="../media/image352.png" Type="http://schemas.openxmlformats.org/officeDocument/2006/relationships/image"/><Relationship Id="rId14" Target="../media/image353.png" Type="http://schemas.openxmlformats.org/officeDocument/2006/relationships/image"/><Relationship Id="rId15" Target="../media/image354.png" Type="http://schemas.openxmlformats.org/officeDocument/2006/relationships/image"/><Relationship Id="rId16" Target="../media/image35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media/image370.png" Type="http://schemas.openxmlformats.org/officeDocument/2006/relationships/image"/><Relationship Id="rId7" Target="../media/image371.png" Type="http://schemas.openxmlformats.org/officeDocument/2006/relationships/image"/><Relationship Id="rId8" Target="../media/image372.png" Type="http://schemas.openxmlformats.org/officeDocument/2006/relationships/image"/><Relationship Id="rId9" Target="../media/image373.png" Type="http://schemas.openxmlformats.org/officeDocument/2006/relationships/image"/><Relationship Id="rId10" Target="../media/image37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5.png" Type="http://schemas.openxmlformats.org/officeDocument/2006/relationships/image"/><Relationship Id="rId2" Target="../media/image376.png" Type="http://schemas.openxmlformats.org/officeDocument/2006/relationships/image"/><Relationship Id="rId3" Target="../media/image377.png" Type="http://schemas.openxmlformats.org/officeDocument/2006/relationships/image"/><Relationship Id="rId4" Target="../media/image378.png" Type="http://schemas.openxmlformats.org/officeDocument/2006/relationships/image"/><Relationship Id="rId5" Target="../media/image379.png" Type="http://schemas.openxmlformats.org/officeDocument/2006/relationships/image"/><Relationship Id="rId6" Target="../media/image380.png" Type="http://schemas.openxmlformats.org/officeDocument/2006/relationships/image"/><Relationship Id="rId7" Target="../media/image381.png" Type="http://schemas.openxmlformats.org/officeDocument/2006/relationships/image"/><Relationship Id="rId8" Target="../media/image382.png" Type="http://schemas.openxmlformats.org/officeDocument/2006/relationships/image"/><Relationship Id="rId9" Target="../media/image383.png" Type="http://schemas.openxmlformats.org/officeDocument/2006/relationships/image"/><Relationship Id="rId10" Target="../media/image384.png" Type="http://schemas.openxmlformats.org/officeDocument/2006/relationships/image"/><Relationship Id="rId11" Target="../media/image385.png" Type="http://schemas.openxmlformats.org/officeDocument/2006/relationships/image"/><Relationship Id="rId12" Target="../media/image386.png" Type="http://schemas.openxmlformats.org/officeDocument/2006/relationships/image"/><Relationship Id="rId13" Target="../media/image387.png" Type="http://schemas.openxmlformats.org/officeDocument/2006/relationships/image"/><Relationship Id="rId14" Target="../media/image388.png" Type="http://schemas.openxmlformats.org/officeDocument/2006/relationships/image"/><Relationship Id="rId15" Target="../media/image389.png" Type="http://schemas.openxmlformats.org/officeDocument/2006/relationships/image"/><Relationship Id="rId16" Target="../media/image390.png" Type="http://schemas.openxmlformats.org/officeDocument/2006/relationships/image"/><Relationship Id="rId17" Target="../media/image391.png" Type="http://schemas.openxmlformats.org/officeDocument/2006/relationships/image"/><Relationship Id="rId18" Target="../media/image392.png" Type="http://schemas.openxmlformats.org/officeDocument/2006/relationships/image"/><Relationship Id="rId19" Target="../media/image393.png" Type="http://schemas.openxmlformats.org/officeDocument/2006/relationships/image"/><Relationship Id="rId20" Target="../media/image394.png" Type="http://schemas.openxmlformats.org/officeDocument/2006/relationships/image"/><Relationship Id="rId21" Target="../media/image39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media/image415.png" Type="http://schemas.openxmlformats.org/officeDocument/2006/relationships/image"/><Relationship Id="rId7" Target="../media/image416.png" Type="http://schemas.openxmlformats.org/officeDocument/2006/relationships/image"/><Relationship Id="rId8" Target="../media/image417.png" Type="http://schemas.openxmlformats.org/officeDocument/2006/relationships/image"/><Relationship Id="rId9" Target="../media/image418.png" Type="http://schemas.openxmlformats.org/officeDocument/2006/relationships/image"/><Relationship Id="rId10" Target="../media/image419.png" Type="http://schemas.openxmlformats.org/officeDocument/2006/relationships/image"/><Relationship Id="rId11" Target="../media/image420.png" Type="http://schemas.openxmlformats.org/officeDocument/2006/relationships/image"/><Relationship Id="rId12" Target="../media/image421.png" Type="http://schemas.openxmlformats.org/officeDocument/2006/relationships/image"/><Relationship Id="rId13" Target="../media/image422.png" Type="http://schemas.openxmlformats.org/officeDocument/2006/relationships/image"/><Relationship Id="rId14" Target="../media/image423.png" Type="http://schemas.openxmlformats.org/officeDocument/2006/relationships/image"/><Relationship Id="rId15" Target="../media/image424.png" Type="http://schemas.openxmlformats.org/officeDocument/2006/relationships/image"/><Relationship Id="rId16" Target="../media/image42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8.png" Type="http://schemas.openxmlformats.org/officeDocument/2006/relationships/image"/><Relationship Id="rId2" Target="../media/image439.png" Type="http://schemas.openxmlformats.org/officeDocument/2006/relationships/image"/><Relationship Id="rId3" Target="../media/image440.png" Type="http://schemas.openxmlformats.org/officeDocument/2006/relationships/image"/><Relationship Id="rId4" Target="../media/image441.png" Type="http://schemas.openxmlformats.org/officeDocument/2006/relationships/image"/><Relationship Id="rId5" Target="../media/image442.png" Type="http://schemas.openxmlformats.org/officeDocument/2006/relationships/image"/><Relationship Id="rId6" Target="../media/image443.png" Type="http://schemas.openxmlformats.org/officeDocument/2006/relationships/image"/><Relationship Id="rId7" Target="../media/image444.png" Type="http://schemas.openxmlformats.org/officeDocument/2006/relationships/image"/><Relationship Id="rId8" Target="../media/image445.png" Type="http://schemas.openxmlformats.org/officeDocument/2006/relationships/image"/><Relationship Id="rId9" Target="../media/image446.png" Type="http://schemas.openxmlformats.org/officeDocument/2006/relationships/image"/><Relationship Id="rId10" Target="../media/image447.png" Type="http://schemas.openxmlformats.org/officeDocument/2006/relationships/image"/><Relationship Id="rId11" Target="../media/image448.png" Type="http://schemas.openxmlformats.org/officeDocument/2006/relationships/image"/><Relationship Id="rId12" Target="../media/image449.png" Type="http://schemas.openxmlformats.org/officeDocument/2006/relationships/image"/><Relationship Id="rId13" Target="../media/image450.png" Type="http://schemas.openxmlformats.org/officeDocument/2006/relationships/image"/><Relationship Id="rId14" Target="../media/image451.png" Type="http://schemas.openxmlformats.org/officeDocument/2006/relationships/image"/><Relationship Id="rId15" Target="../media/image452.png" Type="http://schemas.openxmlformats.org/officeDocument/2006/relationships/image"/><Relationship Id="rId16" Target="../media/image453.png" Type="http://schemas.openxmlformats.org/officeDocument/2006/relationships/image"/><Relationship Id="rId17" Target="../media/image454.png" Type="http://schemas.openxmlformats.org/officeDocument/2006/relationships/image"/><Relationship Id="rId18" Target="../media/image455.png" Type="http://schemas.openxmlformats.org/officeDocument/2006/relationships/image"/><Relationship Id="rId19" Target="../media/image456.png" Type="http://schemas.openxmlformats.org/officeDocument/2006/relationships/image"/><Relationship Id="rId20" Target="../media/image457.png" Type="http://schemas.openxmlformats.org/officeDocument/2006/relationships/image"/><Relationship Id="rId21" Target="../media/image458.png" Type="http://schemas.openxmlformats.org/officeDocument/2006/relationships/image"/><Relationship Id="rId22" Target="../media/image459.png" Type="http://schemas.openxmlformats.org/officeDocument/2006/relationships/image"/><Relationship Id="rId23" Target="../media/image460.png" Type="http://schemas.openxmlformats.org/officeDocument/2006/relationships/image"/><Relationship Id="rId24" Target="../media/image461.png" Type="http://schemas.openxmlformats.org/officeDocument/2006/relationships/image"/><Relationship Id="rId25" Target="../media/image462.png" Type="http://schemas.openxmlformats.org/officeDocument/2006/relationships/image"/><Relationship Id="rId26" Target="../media/image463.png" Type="http://schemas.openxmlformats.org/officeDocument/2006/relationships/image"/><Relationship Id="rId27" Target="../media/image464.png" Type="http://schemas.openxmlformats.org/officeDocument/2006/relationships/image"/><Relationship Id="rId28" Target="../media/image465.png" Type="http://schemas.openxmlformats.org/officeDocument/2006/relationships/image"/><Relationship Id="rId29" Target="../media/image46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ating-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600b720-d7b5-11e8-a93a-e5bf9dc224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e754a80-62eb-11e8-8081-896abbd4f1e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16516d-4559-48ee-9d61-e4a51710104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589492e-6ac0-4a11-9c28-a157851c8f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8de598c-0036-4867-a1e3-69c56bd0082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5874a60-cb12-11e7-948e-37ac098eb1b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b960983-4483-488a-9851-6f7cccdb3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35145f0-2cac-4505-59e9-2e363d08d5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e41347f-b18e-4ca6-bf80-b5467c63f9a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3a5a53-eb60-4f3c-8fd1-17f88585b6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ea9a2-0fec-4021-8b70-8da5373394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ntainers-kubernete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1faf010-4107-4877-a571-fc9c8763c3d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88b5af6-3075-4b8c-a211-66ff2ef38fb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load-balanc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80339d1-9b78-44d7-b41a-edd3e8dbeb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8d12b7-cee7-4c35-90d7-582ffef56f5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037c41-adce-4bb5-8b45-0c06004916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17eb6f-6e2a-4b33-95ef-83bffe0833f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32737c-e24b-4836-9e37-d8cead92231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b6393bc-7d81-446b-9728-61b704f6eca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network-ac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f5debff-044f-4292-b387-9c9a50ba81f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06946b-99ba-493a-929e-0c97ead623d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465a902-074a-4db9-adaa-cc75b1049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4c7a4d-2a2d-433f-a38d-9ebff43de3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e0b569e-03d7-44e4-a68c-6f567689a26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d20106-cf62-4dcf-8dd9-d27ae0f36e5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2c407b-0a0d-4c57-8d8e-31bc7707d5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80fa4f0-62bc-48dc-8388-b4458f3f310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55f6faf-833f-4fcb-8ce9-f75c9954b2f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a001640-21f1-466e-b6f0-d227c353a82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b1ef1a9-d8be-4716-a482-4d56f5f8a6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702343d-a294-46e4-bfdd-6bdeb422a49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846d490-ef88-44a1-822e-9d7f4d40a90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3a3d18e-847e-4c27-807f-3b509613612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c44e05-4faa-43f2-a8a3-4795f31ddfa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43B3EB0-F56B-4753-92E4-093815814C1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blic-vs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Push-d6aece47-d840-45b0-8ab9-ad15354deee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c1f8800-0ee2-43ca-864b-1e29ce4fd8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35ead7e-cc70-4f10-8f2c-6e6c6821ce6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reserved-virtual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caf631f-a273-4530-9a04-eed2bbaf391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775b0-ccb6-11e8-a3d8-09d2e3476a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transient-virtual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73e66f5-40eb-4b84-a596-e7981260a4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726690-71e2-11e5-83c6-db0c70b22ce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2019-06-05T15:59:16.532Z</dcterms:created>
  <dcterms:modified xsi:type="dcterms:W3CDTF">2019-06-05T15:59:16.532Z</dcterms:modified>
</cp:coreProperties>
</file>