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31 2018 15:41:50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2.png" Type="http://schemas.openxmlformats.org/officeDocument/2006/relationships/image"/><Relationship Id="rId2" Target="../media/image223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226.png" Type="http://schemas.openxmlformats.org/officeDocument/2006/relationships/image"/><Relationship Id="rId6" Target="../media/image227.png" Type="http://schemas.openxmlformats.org/officeDocument/2006/relationships/image"/><Relationship Id="rId7" Target="../media/image228.png" Type="http://schemas.openxmlformats.org/officeDocument/2006/relationships/image"/><Relationship Id="rId8" Target="../media/image229.png" Type="http://schemas.openxmlformats.org/officeDocument/2006/relationships/image"/><Relationship Id="rId9" Target="../media/image230.png" Type="http://schemas.openxmlformats.org/officeDocument/2006/relationships/image"/><Relationship Id="rId10" Target="../media/image231.png" Type="http://schemas.openxmlformats.org/officeDocument/2006/relationships/image"/><Relationship Id="rId11" Target="../media/image232.png" Type="http://schemas.openxmlformats.org/officeDocument/2006/relationships/image"/><Relationship Id="rId12" Target="../media/image233.png" Type="http://schemas.openxmlformats.org/officeDocument/2006/relationships/image"/><Relationship Id="rId13" Target="../media/image234.png" Type="http://schemas.openxmlformats.org/officeDocument/2006/relationships/image"/><Relationship Id="rId14" Target="../media/image235.png" Type="http://schemas.openxmlformats.org/officeDocument/2006/relationships/image"/><Relationship Id="rId15" Target="../media/image236.png" Type="http://schemas.openxmlformats.org/officeDocument/2006/relationships/image"/><Relationship Id="rId16" Target="../media/image237.png" Type="http://schemas.openxmlformats.org/officeDocument/2006/relationships/image"/><Relationship Id="rId17" Target="../media/image238.png" Type="http://schemas.openxmlformats.org/officeDocument/2006/relationships/image"/><Relationship Id="rId18" Target="../media/image239.png" Type="http://schemas.openxmlformats.org/officeDocument/2006/relationships/image"/><Relationship Id="rId19" Target="../media/image240.png" Type="http://schemas.openxmlformats.org/officeDocument/2006/relationships/image"/><Relationship Id="rId20" Target="../media/image241.png" Type="http://schemas.openxmlformats.org/officeDocument/2006/relationships/image"/><Relationship Id="rId21" Target="../media/image242.png" Type="http://schemas.openxmlformats.org/officeDocument/2006/relationships/image"/><Relationship Id="rId22" Target="../media/image243.png" Type="http://schemas.openxmlformats.org/officeDocument/2006/relationships/image"/><Relationship Id="rId23" Target="../media/image244.png" Type="http://schemas.openxmlformats.org/officeDocument/2006/relationships/image"/><Relationship Id="rId24" Target="../media/image245.png" Type="http://schemas.openxmlformats.org/officeDocument/2006/relationships/image"/><Relationship Id="rId25" Target="../media/image246.png" Type="http://schemas.openxmlformats.org/officeDocument/2006/relationships/image"/><Relationship Id="rId26" Target="../media/image247.png" Type="http://schemas.openxmlformats.org/officeDocument/2006/relationships/image"/><Relationship Id="rId27" Target="../media/image248.png" Type="http://schemas.openxmlformats.org/officeDocument/2006/relationships/image"/><Relationship Id="rId28" Target="../media/image249.png" Type="http://schemas.openxmlformats.org/officeDocument/2006/relationships/image"/><Relationship Id="rId29" Target="../media/image250.png" Type="http://schemas.openxmlformats.org/officeDocument/2006/relationships/image"/><Relationship Id="rId30" Target="../media/image251.png" Type="http://schemas.openxmlformats.org/officeDocument/2006/relationships/image"/><Relationship Id="rId31" Target="../media/image252.png" Type="http://schemas.openxmlformats.org/officeDocument/2006/relationships/image"/><Relationship Id="rId32" Target="../media/image253.png" Type="http://schemas.openxmlformats.org/officeDocument/2006/relationships/image"/><Relationship Id="rId33" Target="../media/image254.png" Type="http://schemas.openxmlformats.org/officeDocument/2006/relationships/image"/><Relationship Id="rId34" Target="../media/image255.png" Type="http://schemas.openxmlformats.org/officeDocument/2006/relationships/image"/><Relationship Id="rId35" Target="../media/image256.png" Type="http://schemas.openxmlformats.org/officeDocument/2006/relationships/image"/><Relationship Id="rId36" Target="../media/image25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8.png" Type="http://schemas.openxmlformats.org/officeDocument/2006/relationships/image"/><Relationship Id="rId2" Target="../media/image259.png" Type="http://schemas.openxmlformats.org/officeDocument/2006/relationships/image"/><Relationship Id="rId3" Target="../media/image260.png" Type="http://schemas.openxmlformats.org/officeDocument/2006/relationships/image"/><Relationship Id="rId4" Target="../media/image261.png" Type="http://schemas.openxmlformats.org/officeDocument/2006/relationships/image"/><Relationship Id="rId5" Target="../media/image262.png" Type="http://schemas.openxmlformats.org/officeDocument/2006/relationships/image"/><Relationship Id="rId6" Target="../media/image263.png" Type="http://schemas.openxmlformats.org/officeDocument/2006/relationships/image"/><Relationship Id="rId7" Target="../media/image264.png" Type="http://schemas.openxmlformats.org/officeDocument/2006/relationships/image"/><Relationship Id="rId8" Target="../media/image265.png" Type="http://schemas.openxmlformats.org/officeDocument/2006/relationships/image"/><Relationship Id="rId9" Target="../media/image266.png" Type="http://schemas.openxmlformats.org/officeDocument/2006/relationships/image"/><Relationship Id="rId10" Target="../media/image267.png" Type="http://schemas.openxmlformats.org/officeDocument/2006/relationships/image"/><Relationship Id="rId11" Target="../media/image268.png" Type="http://schemas.openxmlformats.org/officeDocument/2006/relationships/image"/><Relationship Id="rId12" Target="../media/image269.png" Type="http://schemas.openxmlformats.org/officeDocument/2006/relationships/image"/><Relationship Id="rId13" Target="../media/image270.png" Type="http://schemas.openxmlformats.org/officeDocument/2006/relationships/image"/><Relationship Id="rId14" Target="../media/image271.png" Type="http://schemas.openxmlformats.org/officeDocument/2006/relationships/image"/><Relationship Id="rId15" Target="../media/image272.png" Type="http://schemas.openxmlformats.org/officeDocument/2006/relationships/image"/><Relationship Id="rId16" Target="../media/image273.png" Type="http://schemas.openxmlformats.org/officeDocument/2006/relationships/image"/><Relationship Id="rId17" Target="../media/image274.png" Type="http://schemas.openxmlformats.org/officeDocument/2006/relationships/image"/><Relationship Id="rId18" Target="../media/image275.png" Type="http://schemas.openxmlformats.org/officeDocument/2006/relationships/image"/><Relationship Id="rId19" Target="../media/image276.png" Type="http://schemas.openxmlformats.org/officeDocument/2006/relationships/image"/><Relationship Id="rId20" Target="../media/image277.png" Type="http://schemas.openxmlformats.org/officeDocument/2006/relationships/image"/><Relationship Id="rId21" Target="../media/image278.png" Type="http://schemas.openxmlformats.org/officeDocument/2006/relationships/image"/><Relationship Id="rId22" Target="../media/image279.png" Type="http://schemas.openxmlformats.org/officeDocument/2006/relationships/image"/><Relationship Id="rId23" Target="../media/image280.png" Type="http://schemas.openxmlformats.org/officeDocument/2006/relationships/image"/><Relationship Id="rId24" Target="../media/image281.png" Type="http://schemas.openxmlformats.org/officeDocument/2006/relationships/image"/><Relationship Id="rId25" Target="../media/image282.png" Type="http://schemas.openxmlformats.org/officeDocument/2006/relationships/image"/><Relationship Id="rId26" Target="../media/image283.png" Type="http://schemas.openxmlformats.org/officeDocument/2006/relationships/image"/><Relationship Id="rId27" Target="../media/image284.png" Type="http://schemas.openxmlformats.org/officeDocument/2006/relationships/image"/><Relationship Id="rId28" Target="../media/image285.png" Type="http://schemas.openxmlformats.org/officeDocument/2006/relationships/image"/><Relationship Id="rId29" Target="../media/image286.png" Type="http://schemas.openxmlformats.org/officeDocument/2006/relationships/image"/><Relationship Id="rId30" Target="../media/image287.png" Type="http://schemas.openxmlformats.org/officeDocument/2006/relationships/image"/><Relationship Id="rId31" Target="../media/image288.png" Type="http://schemas.openxmlformats.org/officeDocument/2006/relationships/image"/><Relationship Id="rId32" Target="../media/image289.png" Type="http://schemas.openxmlformats.org/officeDocument/2006/relationships/image"/><Relationship Id="rId33" Target="../media/image290.png" Type="http://schemas.openxmlformats.org/officeDocument/2006/relationships/image"/><Relationship Id="rId34" Target="../media/image291.png" Type="http://schemas.openxmlformats.org/officeDocument/2006/relationships/image"/><Relationship Id="rId35" Target="../media/image292.png" Type="http://schemas.openxmlformats.org/officeDocument/2006/relationships/image"/><Relationship Id="rId36" Target="../media/image29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media/image297.png" Type="http://schemas.openxmlformats.org/officeDocument/2006/relationships/image"/><Relationship Id="rId4" Target="../media/image298.png" Type="http://schemas.openxmlformats.org/officeDocument/2006/relationships/image"/><Relationship Id="rId5" Target="../media/image299.png" Type="http://schemas.openxmlformats.org/officeDocument/2006/relationships/image"/><Relationship Id="rId6" Target="../media/image300.png" Type="http://schemas.openxmlformats.org/officeDocument/2006/relationships/image"/><Relationship Id="rId7" Target="../media/image30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media/image309.png" Type="http://schemas.openxmlformats.org/officeDocument/2006/relationships/image"/><Relationship Id="rId9" Target="../media/image310.png" Type="http://schemas.openxmlformats.org/officeDocument/2006/relationships/image"/><Relationship Id="rId10" Target="../media/image311.png" Type="http://schemas.openxmlformats.org/officeDocument/2006/relationships/image"/><Relationship Id="rId11" Target="../media/image312.png" Type="http://schemas.openxmlformats.org/officeDocument/2006/relationships/image"/><Relationship Id="rId12" Target="../media/image313.png" Type="http://schemas.openxmlformats.org/officeDocument/2006/relationships/image"/><Relationship Id="rId13" Target="../media/image314.png" Type="http://schemas.openxmlformats.org/officeDocument/2006/relationships/image"/><Relationship Id="rId14" Target="../media/image315.png" Type="http://schemas.openxmlformats.org/officeDocument/2006/relationships/image"/><Relationship Id="rId15" Target="../media/image316.png" Type="http://schemas.openxmlformats.org/officeDocument/2006/relationships/image"/><Relationship Id="rId16" Target="../media/image317.png" Type="http://schemas.openxmlformats.org/officeDocument/2006/relationships/image"/><Relationship Id="rId17" Target="../media/image318.png" Type="http://schemas.openxmlformats.org/officeDocument/2006/relationships/image"/><Relationship Id="rId18" Target="../media/image319.png" Type="http://schemas.openxmlformats.org/officeDocument/2006/relationships/image"/><Relationship Id="rId19" Target="../media/image320.png" Type="http://schemas.openxmlformats.org/officeDocument/2006/relationships/image"/><Relationship Id="rId20" Target="../media/image32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38.png" Type="http://schemas.openxmlformats.org/officeDocument/2006/relationships/image"/><Relationship Id="rId2" Target="../media/image339.png" Type="http://schemas.openxmlformats.org/officeDocument/2006/relationships/image"/><Relationship Id="rId3" Target="../media/image340.png" Type="http://schemas.openxmlformats.org/officeDocument/2006/relationships/image"/><Relationship Id="rId4" Target="../media/image341.png" Type="http://schemas.openxmlformats.org/officeDocument/2006/relationships/image"/><Relationship Id="rId5" Target="../media/image342.png" Type="http://schemas.openxmlformats.org/officeDocument/2006/relationships/image"/><Relationship Id="rId6" Target="../media/image343.png" Type="http://schemas.openxmlformats.org/officeDocument/2006/relationships/image"/><Relationship Id="rId7" Target="../media/image344.png" Type="http://schemas.openxmlformats.org/officeDocument/2006/relationships/image"/><Relationship Id="rId8" Target="../media/image345.png" Type="http://schemas.openxmlformats.org/officeDocument/2006/relationships/image"/><Relationship Id="rId9" Target="../media/image34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7.png" Type="http://schemas.openxmlformats.org/officeDocument/2006/relationships/image"/><Relationship Id="rId2" Target="../media/image358.png" Type="http://schemas.openxmlformats.org/officeDocument/2006/relationships/image"/><Relationship Id="rId3" Target="../media/image359.png" Type="http://schemas.openxmlformats.org/officeDocument/2006/relationships/image"/><Relationship Id="rId4" Target="../media/image360.png" Type="http://schemas.openxmlformats.org/officeDocument/2006/relationships/image"/><Relationship Id="rId5" Target="../media/image361.png" Type="http://schemas.openxmlformats.org/officeDocument/2006/relationships/image"/><Relationship Id="rId6" Target="../media/image362.png" Type="http://schemas.openxmlformats.org/officeDocument/2006/relationships/image"/><Relationship Id="rId7" Target="../media/image363.png" Type="http://schemas.openxmlformats.org/officeDocument/2006/relationships/image"/><Relationship Id="rId8" Target="../media/image364.png" Type="http://schemas.openxmlformats.org/officeDocument/2006/relationships/image"/><Relationship Id="rId9" Target="../media/image365.png" Type="http://schemas.openxmlformats.org/officeDocument/2006/relationships/image"/><Relationship Id="rId10" Target="../media/image366.png" Type="http://schemas.openxmlformats.org/officeDocument/2006/relationships/image"/><Relationship Id="rId11" Target="../media/image367.png" Type="http://schemas.openxmlformats.org/officeDocument/2006/relationships/image"/><Relationship Id="rId12" Target="../media/image368.png" Type="http://schemas.openxmlformats.org/officeDocument/2006/relationships/image"/><Relationship Id="rId13" Target="../media/image369.png" Type="http://schemas.openxmlformats.org/officeDocument/2006/relationships/image"/><Relationship Id="rId14" Target="../media/image370.png" Type="http://schemas.openxmlformats.org/officeDocument/2006/relationships/image"/><Relationship Id="rId15" Target="../media/image371.png" Type="http://schemas.openxmlformats.org/officeDocument/2006/relationships/image"/><Relationship Id="rId16" Target="../media/image372.png" Type="http://schemas.openxmlformats.org/officeDocument/2006/relationships/image"/><Relationship Id="rId17" Target="../media/image373.png" Type="http://schemas.openxmlformats.org/officeDocument/2006/relationships/image"/><Relationship Id="rId18" Target="../media/image374.png" Type="http://schemas.openxmlformats.org/officeDocument/2006/relationships/image"/><Relationship Id="rId19" Target="../media/image375.png" Type="http://schemas.openxmlformats.org/officeDocument/2006/relationships/image"/><Relationship Id="rId20" Target="../media/image376.png" Type="http://schemas.openxmlformats.org/officeDocument/2006/relationships/image"/><Relationship Id="rId21" Target="../media/image37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media/image406.png" Type="http://schemas.openxmlformats.org/officeDocument/2006/relationships/image"/><Relationship Id="rId16" Target="../media/image40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08.png" Type="http://schemas.openxmlformats.org/officeDocument/2006/relationships/image"/><Relationship Id="rId2" Target="../media/image409.png" Type="http://schemas.openxmlformats.org/officeDocument/2006/relationships/image"/><Relationship Id="rId3" Target="../media/image410.png" Type="http://schemas.openxmlformats.org/officeDocument/2006/relationships/image"/><Relationship Id="rId4" Target="../media/image411.png" Type="http://schemas.openxmlformats.org/officeDocument/2006/relationships/image"/><Relationship Id="rId5" Target="../media/image41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3.png" Type="http://schemas.openxmlformats.org/officeDocument/2006/relationships/image"/><Relationship Id="rId2" Target="../media/image414.png" Type="http://schemas.openxmlformats.org/officeDocument/2006/relationships/image"/><Relationship Id="rId3" Target="../media/image415.png" Type="http://schemas.openxmlformats.org/officeDocument/2006/relationships/image"/><Relationship Id="rId4" Target="../media/image416.png" Type="http://schemas.openxmlformats.org/officeDocument/2006/relationships/image"/><Relationship Id="rId5" Target="../media/image417.png" Type="http://schemas.openxmlformats.org/officeDocument/2006/relationships/image"/><Relationship Id="rId6" Target="../media/image418.png" Type="http://schemas.openxmlformats.org/officeDocument/2006/relationships/image"/><Relationship Id="rId7" Target="../media/image419.png" Type="http://schemas.openxmlformats.org/officeDocument/2006/relationships/image"/><Relationship Id="rId8" Target="../media/image420.png" Type="http://schemas.openxmlformats.org/officeDocument/2006/relationships/image"/><Relationship Id="rId9" Target="../media/image421.png" Type="http://schemas.openxmlformats.org/officeDocument/2006/relationships/image"/><Relationship Id="rId10" Target="../media/image422.png" Type="http://schemas.openxmlformats.org/officeDocument/2006/relationships/image"/><Relationship Id="rId11" Target="../media/image423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eveloper Porta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arket Dat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let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zO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Virtual Real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5" name="Object 14" descr="icons/refarch/Analytics/DataRepositorie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ecision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ataInteg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5" name="Object 4" descr="icons/refarch/Analytics/DeviceAnalytic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7" name="Object 6" descr="icons/refarch/Analytics/Streaming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9" name="Object 8" descr="icons/refarch/Applications/APIPolyglotRuntim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1" name="Object 10" descr="icons/refarch/Analytics/MachineLearnin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nnotat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7" name="Object 16" descr="icons/refarch/Applications/ActionableInsigh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9" name="Object 18" descr="icons/refarch/Applications/ApplicationLogi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1" name="Object 20" descr="icons/refarch/Applications/AppServ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obileAp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3" name="Object 32" descr="icons/refarch/Applications/Microservi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SaaSApplica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9" name="Object 38" descr="icons/refarch/Applications/OpesourceTool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peechToTex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VisualRecogni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9" name="Object 8" descr="icons/refarch/Data/Cont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1" name="Object 10" descr="icons/refarch/Applications/Visualiz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3" name="Object 12" descr="icons/refarch/Data/DatSc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5" name="Object 14" descr="icons/refarch/Data/Cach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7" name="Object 16" descr="icons/refarch/Data/Conversation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Dat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3" name="Object 32" descr="icons/refarch/Data/GroundTruth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EnterpriseUserDirector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evOps/Artifact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1" name="Object 10" descr="icons/refarch/Data/TMSDataInterfac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E-Commerce/Commerce Customer Ca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1" name="Object 10" descr="icons/refarch/DevOps/Release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3" name="Object 12" descr="icons/refarch/E-Commerce/Commerce Digital Experien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5" name="Object 14" descr="icons/refarch/E-Commerce/Commerce Business Proces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7" name="Object 16" descr="icons/refarch/E-Commerce/Commerce Distributed Ord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9" name="Object 18" descr="icons/refarch/E-Commerce/Commerce Market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21" name="Object 20" descr="icons/refarch/E-Commerce/Commerce Pay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Merchandisi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ExistingEnterpriseSystem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PeerServic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1" name="Object 40" descr="icons/refarch/Infrastructure/MonitoringAndLoggin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3" name="Object 42" descr="icons/refarch/Infrastructure/Proces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Runtim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Infrastructure/TransformationAndConnectiv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9" name="Object 8" descr="icons/refarch/Infrastructure/Servic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1" name="Object 10" descr="icons/refarch/Management/API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3" name="Object 12" descr="icons/refarch/Management/AlertNotific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eviceManage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9" name="Object 18" descr="icons/refarch/Management/DataServices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1" name="Object 20" descr="icons/refarch/Management/Managemen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3" name="Object 22" descr="icons/refarch/Management/InformationGovern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5" name="Object 24" descr="icons/refarch/Management/Content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7" name="Object 26" descr="icons/refarch/Management/ITService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9" name="Object 28" descr="icons/refarch/Management/MonitoringAndMetric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ServiceManagementTool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5" name="Object 4" descr="icons/refarch/Management/Process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Management/PushNotification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11" name="Object 10" descr="icons/refarch/Security/APISecurity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DataSecurit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1" name="Object 20" descr="icons/refarch/Security/Firewall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3" name="Object 22" descr="icons/refarch/Security/Gateway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5" name="Object 24" descr="icons/refarch/Security/GovernanceRiskAndComplianc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7" name="Object 26" descr="icons/refarch/Security/IdentirtyAndAccess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9" name="Object 28" descr="icons/refarch/Security/PhysicalSecurity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1" name="Object 30" descr="icons/refarch/Security/IdentityProvider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3" name="Object 32" descr="icons/refarch/Security/SecurityServices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InfrastructureSecur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5" name="Object 4" descr="icons/refarch/Social/Communiti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ecurity/Trusted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11" name="Object 10" descr="icons/refarch/Social/FileSyn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Messag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integrated digital experien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5" name="Object 14" descr="icons/refarch/Users/devi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senso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1" name="Object 20" descr="icons/refarch/Users/user interfa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2ad019f3-0fd6-4c25-966d-f3952481a87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119d96d4-538e-462b-9b0a-c6dbe0f900b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ff97f5c-bc5e-4455-b470-411c3edbe49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f329950-0a3e-11e8-922e-f1366c6e1c83-ic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1cda9f0-b9c3-11e7-acad-0d931c5f18f1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cdfc0c-5835-48a8-bb6a-ec2ddfa626e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nterprise-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lasticsearch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tcd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JanusGrap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blic.bluemix.container.registr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6c4a555-5ff6-4e1d-9ce7-0a9976629ea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2e56473-a99f-4634-89b6-8f7172b9a521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CONTEXT MAPPING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b735ee-5938-4ebd-a6b2-541aef2d1f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fb2ea3-745c-405f-b1eb-f33af9b2ecb9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b5f9176-abd0-4c0d-8e25-63a79b358f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postgresql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redis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a9dc36-09dc-4f1a-b026-5de71738def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edicated-vs-group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47d308a-bbdb-4d94-96f9-d8006529d646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b45fd07-d6cf-4596-b95e-2d3257267fd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cbc2ff1-ee54-44ca-bbff-c5dee9913cd8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dd59b11-c3c5-5aad-f6b2-2a0c2a3e6c49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2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6b7bf22-b443-47db-b3db-066ba2988f4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69e47d4-2fe3-4292-8697-f3a7e3d04d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ad5c038-a44d-4a3e-b8c2-133ca3e2655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c455b2d-79dc-45c3-8a31-c72b924ec8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a7f4e38-f218-48ef-9dd2-df408747568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5b26324-9b39-c701-0cc5-b0d5d2fe853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d5fe2ce-9d99-ea08-4ad0-b27724d3b86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unctions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de32cac-4055-4166-92e8-b65baace7bc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42f47a0-f793-4b45-ad11-782cc565df16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4c0c895-6016-404e-94ef-6c0b8848c76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f6e0937-6110-42eb-8988-3a1999854d20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6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7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564e6bd-9b6c-44dd-8402-d3818d9664c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db0a19f-b20e-4a52-8cc7-2821a28c26b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e754a80-62eb-11e8-8081-896abbd4f1e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589492e-6ac0-4a11-9c28-a157851c8f68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8de598c-0036-4867-a1e3-69c56bd0082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8A8E4-3920-11E5-ABE6-A2B0631DAC5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f9be306-ada9-4be4-8220-b666668d9ca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4a429f4-a2f2-40e3-b155-29242c8f5141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B04BA5-25BB-4E52-AAE5-9C7BEF86543B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5bb6e58-e8b0-4742-9be8-235f2b7880f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otf-service-i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7036c-9e56-4198-be3c-5b22e07c6aa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5874a60-cb12-11e7-948e-37ac098eb1b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b960983-4483-488a-9851-6f7cccdb353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35145f0-2cac-4505-59e9-2e363d08d5a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e41347f-b18e-4ca6-bf80-b5467c63f9a6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ea9a2-0fec-4021-8b70-8da5373394e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ntainers-kubernete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1faf010-4107-4877-a571-fc9c8763c3d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88b5af6-3075-4b8c-a211-66ff2ef38fb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6888ac6-4bf7-4d54-9441-36fd5bcd4cf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IMPACT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99223ac-93db-439d-9747-9b2fded8d07b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a5a3f21-48a5-4cae-9fda-7879a4215ef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imi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81bd8a-ee0c-421a-83f1-f2ce826b5c13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33997b0-7463-4983-9202-78dc555b20c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MEMCACHED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f8ae94c-7a2e-4a2d-8603-3ed12f89021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adb8bd7-0dfa-4712-b02e-cd1424322165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80339d1-9b78-44d7-b41a-edd3e8dbeb68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fd0c9eb-df04-4255-98ac-cdaea7a41b6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17eb6f-6e2a-4b33-95ef-83bffe0833f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32737c-e24b-4836-9e37-d8cead922316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b6393bc-7d81-446b-9728-61b704f6eca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106946b-99ba-493a-929e-0c97ead623d3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465a902-074a-4db9-adaa-cc75b1049a8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d4c7a4d-2a2d-433f-a38d-9ebff43de33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9e0b569e-03d7-44e4-a68c-6f567689a260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6d20106-cf62-4dcf-8dd9-d27ae0f36e5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2c407b-0a0d-4c57-8d8e-31bc7707d561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80fa4f0-62bc-48dc-8388-b4458f3f310c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55f6faf-833f-4fcb-8ce9-f75c9954b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001640-21f1-466e-b6f0-d227c353a82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6d91141-99e8-49bd-b6b6-b443e85bb0e3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b1ef1a9-d8be-4716-a482-4d56f5f8a668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278836c-9e56-4198-be3c-8b11e07c6aa2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blic-vs-grou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7640441-5a8b-4cc3-80b4-7a6e6dda23c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46da574-b8a5-4a06-89fb-107d2ae6cc0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reserved-virtual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2caf631f-a273-4530-9a04-eed2bbaf39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14c9e07-7039-44a7-8eed-c508135829a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arb-e7c6e157-46fc-4efd-b1cb-7283f03c689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b1b0890-573c-11e8-9a9e-e3bf6f543902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dcdd97a-f4b5-4727-8d9b-2f1d25fd3dbb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SENDGRID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BB08BA3-D14D-4BD9-A5E6-EF67C52D35C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88FFEA-E976-4F83-B7EC-288233BF62E6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55e638b-0e28-4ea7-bd29-d6bf82f39e73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35fb8c-bc5b-431b-859e-3861771d5843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623978-519a-42e1-ba8f-67a10a883e3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0814030-c9dd-11e7-9a5e-19d80fed5e0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a7bb168-8d56-4ad0-861d-7078042d6de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STATICA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4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83cd952-9671-47a7-908a-f59a076eb93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cf956de-e7c2-4a02-8f3b-ae554fa55cf8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512e5f0-64fb-11e8-9c23-830c05b8b72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ransient-virtual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73e66f5-40eb-4b84-a596-e7981260a48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e6f57b6-08fa-4579-b792-96eb536868e4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5ca653-38b8-4bbe-a532-f3511683d65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52414f6-7c44-4faa-8075-5b9219e9a05a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77c8d09-81e9-48e2-b04c-6157bb2f234f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e0bdb3-7a00-44e9-bb4b-3d6209d5d3c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vpn-servic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0c7e8b-6609-71eb-e136-0a0f0ef9c2a2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5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oiceAgent0915201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45626d-55e3-4418-be11-683a26dbc1e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8aa8e2c-1121-4592-94ed-8b7414eb33b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7726690-71e2-11e5-83c6-db0c70b22ce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231964-3f23-46f0-850e-07c7a02bb3a0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b481b5a-1011-4073-899f-fe28f5a032f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8a3f6e9-3a1b-4559-a529-26e94702518d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79aafc2-1387-468d-a319-45ea576ce7f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dd3cc41-1774-4bf7-9044-22d93dfa685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08fcf8e-4f19-4bd2-b3be-150f7026ee2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2018-10-31T15:42:13.651Z</dcterms:created>
  <dcterms:modified xsi:type="dcterms:W3CDTF">2018-10-31T15:42:13.651Z</dcterms:modified>
</cp:coreProperties>
</file>