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Nov 14 2018 15:44:04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7.png" Type="http://schemas.openxmlformats.org/officeDocument/2006/relationships/image"/><Relationship Id="rId2" Target="../media/image228.png" Type="http://schemas.openxmlformats.org/officeDocument/2006/relationships/image"/><Relationship Id="rId3" Target="../media/image229.png" Type="http://schemas.openxmlformats.org/officeDocument/2006/relationships/image"/><Relationship Id="rId4" Target="../media/image230.png" Type="http://schemas.openxmlformats.org/officeDocument/2006/relationships/image"/><Relationship Id="rId5" Target="../media/image231.png" Type="http://schemas.openxmlformats.org/officeDocument/2006/relationships/image"/><Relationship Id="rId6" Target="../media/image232.png" Type="http://schemas.openxmlformats.org/officeDocument/2006/relationships/image"/><Relationship Id="rId7" Target="../media/image233.png" Type="http://schemas.openxmlformats.org/officeDocument/2006/relationships/image"/><Relationship Id="rId8" Target="../media/image234.png" Type="http://schemas.openxmlformats.org/officeDocument/2006/relationships/image"/><Relationship Id="rId9" Target="../media/image235.png" Type="http://schemas.openxmlformats.org/officeDocument/2006/relationships/image"/><Relationship Id="rId10" Target="../media/image236.png" Type="http://schemas.openxmlformats.org/officeDocument/2006/relationships/image"/><Relationship Id="rId11" Target="../media/image237.png" Type="http://schemas.openxmlformats.org/officeDocument/2006/relationships/image"/><Relationship Id="rId12" Target="../media/image238.png" Type="http://schemas.openxmlformats.org/officeDocument/2006/relationships/image"/><Relationship Id="rId13" Target="../media/image239.png" Type="http://schemas.openxmlformats.org/officeDocument/2006/relationships/image"/><Relationship Id="rId14" Target="../media/image240.png" Type="http://schemas.openxmlformats.org/officeDocument/2006/relationships/image"/><Relationship Id="rId15" Target="../media/image241.png" Type="http://schemas.openxmlformats.org/officeDocument/2006/relationships/image"/><Relationship Id="rId16" Target="../media/image242.png" Type="http://schemas.openxmlformats.org/officeDocument/2006/relationships/image"/><Relationship Id="rId17" Target="../media/image243.png" Type="http://schemas.openxmlformats.org/officeDocument/2006/relationships/image"/><Relationship Id="rId18" Target="../media/image244.png" Type="http://schemas.openxmlformats.org/officeDocument/2006/relationships/image"/><Relationship Id="rId19" Target="../media/image245.png" Type="http://schemas.openxmlformats.org/officeDocument/2006/relationships/image"/><Relationship Id="rId20" Target="../media/image246.png" Type="http://schemas.openxmlformats.org/officeDocument/2006/relationships/image"/><Relationship Id="rId21" Target="../media/image247.png" Type="http://schemas.openxmlformats.org/officeDocument/2006/relationships/image"/><Relationship Id="rId22" Target="../media/image248.png" Type="http://schemas.openxmlformats.org/officeDocument/2006/relationships/image"/><Relationship Id="rId23" Target="../media/image249.png" Type="http://schemas.openxmlformats.org/officeDocument/2006/relationships/image"/><Relationship Id="rId24" Target="../media/image250.png" Type="http://schemas.openxmlformats.org/officeDocument/2006/relationships/image"/><Relationship Id="rId25" Target="../media/image251.png" Type="http://schemas.openxmlformats.org/officeDocument/2006/relationships/image"/><Relationship Id="rId26" Target="../media/image252.png" Type="http://schemas.openxmlformats.org/officeDocument/2006/relationships/image"/><Relationship Id="rId27" Target="../media/image253.png" Type="http://schemas.openxmlformats.org/officeDocument/2006/relationships/image"/><Relationship Id="rId28" Target="../media/image254.png" Type="http://schemas.openxmlformats.org/officeDocument/2006/relationships/image"/><Relationship Id="rId29" Target="../media/image255.png" Type="http://schemas.openxmlformats.org/officeDocument/2006/relationships/image"/><Relationship Id="rId30" Target="../media/image256.png" Type="http://schemas.openxmlformats.org/officeDocument/2006/relationships/image"/><Relationship Id="rId31" Target="../media/image257.png" Type="http://schemas.openxmlformats.org/officeDocument/2006/relationships/image"/><Relationship Id="rId32" Target="../media/image258.png" Type="http://schemas.openxmlformats.org/officeDocument/2006/relationships/image"/><Relationship Id="rId33" Target="../media/image259.png" Type="http://schemas.openxmlformats.org/officeDocument/2006/relationships/image"/><Relationship Id="rId34" Target="../media/image260.png" Type="http://schemas.openxmlformats.org/officeDocument/2006/relationships/image"/><Relationship Id="rId35" Target="../media/image261.png" Type="http://schemas.openxmlformats.org/officeDocument/2006/relationships/image"/><Relationship Id="rId36" Target="../media/image26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3.png" Type="http://schemas.openxmlformats.org/officeDocument/2006/relationships/image"/><Relationship Id="rId2" Target="../media/image264.png" Type="http://schemas.openxmlformats.org/officeDocument/2006/relationships/image"/><Relationship Id="rId3" Target="../media/image265.png" Type="http://schemas.openxmlformats.org/officeDocument/2006/relationships/image"/><Relationship Id="rId4" Target="../media/image266.png" Type="http://schemas.openxmlformats.org/officeDocument/2006/relationships/image"/><Relationship Id="rId5" Target="../media/image267.png" Type="http://schemas.openxmlformats.org/officeDocument/2006/relationships/image"/><Relationship Id="rId6" Target="../media/image268.png" Type="http://schemas.openxmlformats.org/officeDocument/2006/relationships/image"/><Relationship Id="rId7" Target="../media/image269.png" Type="http://schemas.openxmlformats.org/officeDocument/2006/relationships/image"/><Relationship Id="rId8" Target="../media/image270.png" Type="http://schemas.openxmlformats.org/officeDocument/2006/relationships/image"/><Relationship Id="rId9" Target="../media/image271.png" Type="http://schemas.openxmlformats.org/officeDocument/2006/relationships/image"/><Relationship Id="rId10" Target="../media/image272.png" Type="http://schemas.openxmlformats.org/officeDocument/2006/relationships/image"/><Relationship Id="rId11" Target="../media/image273.png" Type="http://schemas.openxmlformats.org/officeDocument/2006/relationships/image"/><Relationship Id="rId12" Target="../media/image274.png" Type="http://schemas.openxmlformats.org/officeDocument/2006/relationships/image"/><Relationship Id="rId13" Target="../media/image275.png" Type="http://schemas.openxmlformats.org/officeDocument/2006/relationships/image"/><Relationship Id="rId14" Target="../media/image276.png" Type="http://schemas.openxmlformats.org/officeDocument/2006/relationships/image"/><Relationship Id="rId15" Target="../media/image277.png" Type="http://schemas.openxmlformats.org/officeDocument/2006/relationships/image"/><Relationship Id="rId16" Target="../media/image278.png" Type="http://schemas.openxmlformats.org/officeDocument/2006/relationships/image"/><Relationship Id="rId17" Target="../media/image279.png" Type="http://schemas.openxmlformats.org/officeDocument/2006/relationships/image"/><Relationship Id="rId18" Target="../media/image280.png" Type="http://schemas.openxmlformats.org/officeDocument/2006/relationships/image"/><Relationship Id="rId19" Target="../media/image281.png" Type="http://schemas.openxmlformats.org/officeDocument/2006/relationships/image"/><Relationship Id="rId20" Target="../media/image282.png" Type="http://schemas.openxmlformats.org/officeDocument/2006/relationships/image"/><Relationship Id="rId21" Target="../media/image283.png" Type="http://schemas.openxmlformats.org/officeDocument/2006/relationships/image"/><Relationship Id="rId22" Target="../media/image284.png" Type="http://schemas.openxmlformats.org/officeDocument/2006/relationships/image"/><Relationship Id="rId23" Target="../media/image285.png" Type="http://schemas.openxmlformats.org/officeDocument/2006/relationships/image"/><Relationship Id="rId24" Target="../media/image286.png" Type="http://schemas.openxmlformats.org/officeDocument/2006/relationships/image"/><Relationship Id="rId25" Target="../media/image287.png" Type="http://schemas.openxmlformats.org/officeDocument/2006/relationships/image"/><Relationship Id="rId26" Target="../media/image288.png" Type="http://schemas.openxmlformats.org/officeDocument/2006/relationships/image"/><Relationship Id="rId27" Target="../media/image289.png" Type="http://schemas.openxmlformats.org/officeDocument/2006/relationships/image"/><Relationship Id="rId28" Target="../media/image290.png" Type="http://schemas.openxmlformats.org/officeDocument/2006/relationships/image"/><Relationship Id="rId29" Target="../media/image291.png" Type="http://schemas.openxmlformats.org/officeDocument/2006/relationships/image"/><Relationship Id="rId30" Target="../media/image292.png" Type="http://schemas.openxmlformats.org/officeDocument/2006/relationships/image"/><Relationship Id="rId31" Target="../media/image293.png" Type="http://schemas.openxmlformats.org/officeDocument/2006/relationships/image"/><Relationship Id="rId32" Target="../media/image294.png" Type="http://schemas.openxmlformats.org/officeDocument/2006/relationships/image"/><Relationship Id="rId33" Target="../media/image295.png" Type="http://schemas.openxmlformats.org/officeDocument/2006/relationships/image"/><Relationship Id="rId34" Target="../media/image296.png" Type="http://schemas.openxmlformats.org/officeDocument/2006/relationships/image"/><Relationship Id="rId35" Target="../media/image297.png" Type="http://schemas.openxmlformats.org/officeDocument/2006/relationships/image"/><Relationship Id="rId36" Target="../media/image29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0.png" Type="http://schemas.openxmlformats.org/officeDocument/2006/relationships/image"/><Relationship Id="rId2" Target="../media/image301.png" Type="http://schemas.openxmlformats.org/officeDocument/2006/relationships/image"/><Relationship Id="rId3" Target="../media/image302.png" Type="http://schemas.openxmlformats.org/officeDocument/2006/relationships/image"/><Relationship Id="rId4" Target="../media/image303.png" Type="http://schemas.openxmlformats.org/officeDocument/2006/relationships/image"/><Relationship Id="rId5" Target="../media/image304.png" Type="http://schemas.openxmlformats.org/officeDocument/2006/relationships/image"/><Relationship Id="rId6" Target="../media/image305.png" Type="http://schemas.openxmlformats.org/officeDocument/2006/relationships/image"/><Relationship Id="rId7" Target="../media/image30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media/image316.png" Type="http://schemas.openxmlformats.org/officeDocument/2006/relationships/image"/><Relationship Id="rId11" Target="../media/image317.png" Type="http://schemas.openxmlformats.org/officeDocument/2006/relationships/image"/><Relationship Id="rId12" Target="../media/image318.png" Type="http://schemas.openxmlformats.org/officeDocument/2006/relationships/image"/><Relationship Id="rId13" Target="../media/image319.png" Type="http://schemas.openxmlformats.org/officeDocument/2006/relationships/image"/><Relationship Id="rId14" Target="../media/image320.png" Type="http://schemas.openxmlformats.org/officeDocument/2006/relationships/image"/><Relationship Id="rId15" Target="../media/image321.png" Type="http://schemas.openxmlformats.org/officeDocument/2006/relationships/image"/><Relationship Id="rId16" Target="../media/image322.png" Type="http://schemas.openxmlformats.org/officeDocument/2006/relationships/image"/><Relationship Id="rId17" Target="../media/image323.png" Type="http://schemas.openxmlformats.org/officeDocument/2006/relationships/image"/><Relationship Id="rId18" Target="../media/image324.png" Type="http://schemas.openxmlformats.org/officeDocument/2006/relationships/image"/><Relationship Id="rId19" Target="../media/image325.png" Type="http://schemas.openxmlformats.org/officeDocument/2006/relationships/image"/><Relationship Id="rId20" Target="../media/image32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7.png" Type="http://schemas.openxmlformats.org/officeDocument/2006/relationships/image"/><Relationship Id="rId2" Target="../media/image328.png" Type="http://schemas.openxmlformats.org/officeDocument/2006/relationships/image"/><Relationship Id="rId3" Target="../media/image329.png" Type="http://schemas.openxmlformats.org/officeDocument/2006/relationships/image"/><Relationship Id="rId4" Target="../media/image330.png" Type="http://schemas.openxmlformats.org/officeDocument/2006/relationships/image"/><Relationship Id="rId5" Target="../media/image331.png" Type="http://schemas.openxmlformats.org/officeDocument/2006/relationships/image"/><Relationship Id="rId6" Target="../media/image332.png" Type="http://schemas.openxmlformats.org/officeDocument/2006/relationships/image"/><Relationship Id="rId7" Target="../media/image333.png" Type="http://schemas.openxmlformats.org/officeDocument/2006/relationships/image"/><Relationship Id="rId8" Target="../media/image334.png" Type="http://schemas.openxmlformats.org/officeDocument/2006/relationships/image"/><Relationship Id="rId9" Target="../media/image335.png" Type="http://schemas.openxmlformats.org/officeDocument/2006/relationships/image"/><Relationship Id="rId10" Target="../media/image336.png" Type="http://schemas.openxmlformats.org/officeDocument/2006/relationships/image"/><Relationship Id="rId11" Target="../media/image337.png" Type="http://schemas.openxmlformats.org/officeDocument/2006/relationships/image"/><Relationship Id="rId12" Target="../media/image338.png" Type="http://schemas.openxmlformats.org/officeDocument/2006/relationships/image"/><Relationship Id="rId13" Target="../media/image339.png" Type="http://schemas.openxmlformats.org/officeDocument/2006/relationships/image"/><Relationship Id="rId14" Target="../media/image340.png" Type="http://schemas.openxmlformats.org/officeDocument/2006/relationships/image"/><Relationship Id="rId15" Target="../media/image341.png" Type="http://schemas.openxmlformats.org/officeDocument/2006/relationships/image"/><Relationship Id="rId16" Target="../media/image34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3.png" Type="http://schemas.openxmlformats.org/officeDocument/2006/relationships/image"/><Relationship Id="rId2" Target="../media/image344.png" Type="http://schemas.openxmlformats.org/officeDocument/2006/relationships/image"/><Relationship Id="rId3" Target="../media/image345.png" Type="http://schemas.openxmlformats.org/officeDocument/2006/relationships/image"/><Relationship Id="rId4" Target="../media/image346.png" Type="http://schemas.openxmlformats.org/officeDocument/2006/relationships/image"/><Relationship Id="rId5" Target="../media/image347.png" Type="http://schemas.openxmlformats.org/officeDocument/2006/relationships/image"/><Relationship Id="rId6" Target="../media/image348.png" Type="http://schemas.openxmlformats.org/officeDocument/2006/relationships/image"/><Relationship Id="rId7" Target="../media/image349.png" Type="http://schemas.openxmlformats.org/officeDocument/2006/relationships/image"/><Relationship Id="rId8" Target="../media/image350.png" Type="http://schemas.openxmlformats.org/officeDocument/2006/relationships/image"/><Relationship Id="rId9" Target="../media/image35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media/image36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media/image372.png" Type="http://schemas.openxmlformats.org/officeDocument/2006/relationships/image"/><Relationship Id="rId12" Target="../media/image373.png" Type="http://schemas.openxmlformats.org/officeDocument/2006/relationships/image"/><Relationship Id="rId13" Target="../media/image374.png" Type="http://schemas.openxmlformats.org/officeDocument/2006/relationships/image"/><Relationship Id="rId14" Target="../media/image375.png" Type="http://schemas.openxmlformats.org/officeDocument/2006/relationships/image"/><Relationship Id="rId15" Target="../media/image376.png" Type="http://schemas.openxmlformats.org/officeDocument/2006/relationships/image"/><Relationship Id="rId16" Target="../media/image377.png" Type="http://schemas.openxmlformats.org/officeDocument/2006/relationships/image"/><Relationship Id="rId17" Target="../media/image378.png" Type="http://schemas.openxmlformats.org/officeDocument/2006/relationships/image"/><Relationship Id="rId18" Target="../media/image379.png" Type="http://schemas.openxmlformats.org/officeDocument/2006/relationships/image"/><Relationship Id="rId19" Target="../media/image380.png" Type="http://schemas.openxmlformats.org/officeDocument/2006/relationships/image"/><Relationship Id="rId20" Target="../media/image381.png" Type="http://schemas.openxmlformats.org/officeDocument/2006/relationships/image"/><Relationship Id="rId21" Target="../media/image38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3.png" Type="http://schemas.openxmlformats.org/officeDocument/2006/relationships/image"/><Relationship Id="rId2" Target="../media/image384.png" Type="http://schemas.openxmlformats.org/officeDocument/2006/relationships/image"/><Relationship Id="rId3" Target="../media/image385.png" Type="http://schemas.openxmlformats.org/officeDocument/2006/relationships/image"/><Relationship Id="rId4" Target="../media/image386.png" Type="http://schemas.openxmlformats.org/officeDocument/2006/relationships/image"/><Relationship Id="rId5" Target="../media/image387.png" Type="http://schemas.openxmlformats.org/officeDocument/2006/relationships/image"/><Relationship Id="rId6" Target="../media/image388.png" Type="http://schemas.openxmlformats.org/officeDocument/2006/relationships/image"/><Relationship Id="rId7" Target="../media/image389.png" Type="http://schemas.openxmlformats.org/officeDocument/2006/relationships/image"/><Relationship Id="rId8" Target="../media/image390.png" Type="http://schemas.openxmlformats.org/officeDocument/2006/relationships/image"/><Relationship Id="rId9" Target="../media/image391.png" Type="http://schemas.openxmlformats.org/officeDocument/2006/relationships/image"/><Relationship Id="rId10" Target="../media/image392.png" Type="http://schemas.openxmlformats.org/officeDocument/2006/relationships/image"/><Relationship Id="rId11" Target="../media/image393.png" Type="http://schemas.openxmlformats.org/officeDocument/2006/relationships/image"/><Relationship Id="rId12" Target="../media/image394.png" Type="http://schemas.openxmlformats.org/officeDocument/2006/relationships/image"/><Relationship Id="rId13" Target="../media/image395.png" Type="http://schemas.openxmlformats.org/officeDocument/2006/relationships/image"/><Relationship Id="rId14" Target="../media/image39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7.png" Type="http://schemas.openxmlformats.org/officeDocument/2006/relationships/image"/><Relationship Id="rId2" Target="../media/image398.png" Type="http://schemas.openxmlformats.org/officeDocument/2006/relationships/image"/><Relationship Id="rId3" Target="../media/image399.png" Type="http://schemas.openxmlformats.org/officeDocument/2006/relationships/image"/><Relationship Id="rId4" Target="../media/image400.png" Type="http://schemas.openxmlformats.org/officeDocument/2006/relationships/image"/><Relationship Id="rId5" Target="../media/image401.png" Type="http://schemas.openxmlformats.org/officeDocument/2006/relationships/image"/><Relationship Id="rId6" Target="../media/image402.png" Type="http://schemas.openxmlformats.org/officeDocument/2006/relationships/image"/><Relationship Id="rId7" Target="../media/image403.png" Type="http://schemas.openxmlformats.org/officeDocument/2006/relationships/image"/><Relationship Id="rId8" Target="../media/image404.png" Type="http://schemas.openxmlformats.org/officeDocument/2006/relationships/image"/><Relationship Id="rId9" Target="../media/image405.png" Type="http://schemas.openxmlformats.org/officeDocument/2006/relationships/image"/><Relationship Id="rId10" Target="../media/image406.png" Type="http://schemas.openxmlformats.org/officeDocument/2006/relationships/image"/><Relationship Id="rId11" Target="../media/image407.png" Type="http://schemas.openxmlformats.org/officeDocument/2006/relationships/image"/><Relationship Id="rId12" Target="../media/image408.png" Type="http://schemas.openxmlformats.org/officeDocument/2006/relationships/image"/><Relationship Id="rId13" Target="../media/image409.png" Type="http://schemas.openxmlformats.org/officeDocument/2006/relationships/image"/><Relationship Id="rId14" Target="../media/image410.png" Type="http://schemas.openxmlformats.org/officeDocument/2006/relationships/image"/><Relationship Id="rId15" Target="../media/image411.png" Type="http://schemas.openxmlformats.org/officeDocument/2006/relationships/image"/><Relationship Id="rId16" Target="../media/image41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3.png" Type="http://schemas.openxmlformats.org/officeDocument/2006/relationships/image"/><Relationship Id="rId2" Target="../media/image414.png" Type="http://schemas.openxmlformats.org/officeDocument/2006/relationships/image"/><Relationship Id="rId3" Target="../media/image415.png" Type="http://schemas.openxmlformats.org/officeDocument/2006/relationships/image"/><Relationship Id="rId4" Target="../media/image416.png" Type="http://schemas.openxmlformats.org/officeDocument/2006/relationships/image"/><Relationship Id="rId5" Target="../media/image41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8.png" Type="http://schemas.openxmlformats.org/officeDocument/2006/relationships/image"/><Relationship Id="rId2" Target="../media/image419.png" Type="http://schemas.openxmlformats.org/officeDocument/2006/relationships/image"/><Relationship Id="rId3" Target="../media/image420.png" Type="http://schemas.openxmlformats.org/officeDocument/2006/relationships/image"/><Relationship Id="rId4" Target="../media/image421.png" Type="http://schemas.openxmlformats.org/officeDocument/2006/relationships/image"/><Relationship Id="rId5" Target="../media/image422.png" Type="http://schemas.openxmlformats.org/officeDocument/2006/relationships/image"/><Relationship Id="rId6" Target="../media/image423.png" Type="http://schemas.openxmlformats.org/officeDocument/2006/relationships/image"/><Relationship Id="rId7" Target="../media/image424.png" Type="http://schemas.openxmlformats.org/officeDocument/2006/relationships/image"/><Relationship Id="rId8" Target="../media/image425.png" Type="http://schemas.openxmlformats.org/officeDocument/2006/relationships/image"/><Relationship Id="rId9" Target="../media/image426.png" Type="http://schemas.openxmlformats.org/officeDocument/2006/relationships/image"/><Relationship Id="rId10" Target="../media/image427.png" Type="http://schemas.openxmlformats.org/officeDocument/2006/relationships/image"/><Relationship Id="rId11" Target="../media/image428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uto Scaling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ank Service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pplication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ckend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nverbel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Rest Serv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ustomer Databas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eveloper Porta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onfigur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tribution Cente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xample Data Se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power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vento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ad Balanci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utbound Call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nline News Cont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DataIntegr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7" name="Object 16" descr="icons/refarch/Analytics/Analytic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viceAnalytic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5" name="Object 4" descr="icons/refarch/Analytics/Decision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nalytics/StreamingComput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1" name="Object 10" descr="icons/refarch/Applications/ActionableInsigh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3" name="Object 12" descr="icons/refarch/Applications/APIDeveloper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5" name="Object 14" descr="icons/refarch/Applications/Annotat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7" name="Object 16" descr="icons/refarch/Applications/APIPolyglotRuntim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9" name="Object 18" descr="icons/refarch/Applications/ApplicationLogi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1" name="Object 20" descr="icons/refarch/Applications/AppServ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MobileAp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5" name="Object 34" descr="icons/refarch/Applications/Ontolog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7" name="Object 36" descr="icons/refarch/Applications/OpesourceTool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9" name="Object 38" descr="icons/refarch/Applications/ServiceBroker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41" name="Object 40" descr="icons/refarch/Applications/Runtime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aaSApplication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5" name="Object 4" descr="icons/refarch/Applications/SpeechToTex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t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Scien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9" name="Object 18" descr="icons/refarch/Data/DataLak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eviceRegistry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7" name="Object 26" descr="icons/refarch/Data/DataSource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9" name="Object 28" descr="icons/refarch/Data/EnterpriseDat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1" name="Object 30" descr="icons/refarch/Data/DevideIdentityServi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GroundTruth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5" name="Object 4" descr="icons/refarch/Data/FileRepositor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evOps/CodeEdito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5" name="Object 14" descr="icons/refarch/DevOps/BuildAndTes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llaborativeDevelop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tinuousDeplo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5" name="Object 4" descr="icons/refarch/DevOps/ContinuousTest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Merchandis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21" name="Object 20" descr="icons/refarch/E-Commerce/Commerce Market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Warehouse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7" name="Object 6" descr="icons/refarch/E-Commerce/Commerce Supply Chain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ContainerCatalo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ExistingEnterpriseSystem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7" name="Object 26" descr="icons/refarch/Infrastructure/InfrastructureService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MobileBacken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3" name="Object 32" descr="icons/refarch/Infrastructure/InterserviceCommunication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5" name="Object 34" descr="icons/refarch/Infrastructure/LoadBalancingAndRoutin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7" name="Object 36" descr="icons/refarch/Infrastructure/MonitoringAndLoggin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9" name="Object 38" descr="icons/refarch/Infrastructure/Peer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1" name="Object 40" descr="icons/refarch/Infrastructure/MobileProviderNetwork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ITService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1" name="Object 20" descr="icons/refarch/Management/Data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Management/Device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ProviderCloudPortalServi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9" name="Object 28" descr="icons/refarch/Management/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MonitoringAndMetric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5" name="Object 4" descr="icons/refarch/Management/Process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7" name="Object 6" descr="icons/refarch/Management/PushNotification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9" name="Object 8" descr="icons/refarch/Management/ServiceManagementTool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DataSecurit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1" name="Object 20" descr="icons/refarch/Security/GovernanceRiskAndComplian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3" name="Object 22" descr="icons/refarch/Security/Gateway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5" name="Object 24" descr="icons/refarch/Security/Firewall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ocial/FileSyn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9" name="Object 8" descr="icons/refarch/Social/LiveCollabor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11" name="Object 10" descr="icons/refarch/Security/TrustedComput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ecurity/VP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5" name="Object 4" descr="icons/refarch/Social/Communiti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integrated digital experienc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3" name="Object 12" descr="icons/refarch/Users/browse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5" name="Object 14" descr="icons/refarch/Users/devi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senso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1" name="Object 20" descr="icons/refarch/Users/us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23" name="Object 22" descr="icons/refarch/Users/user interfa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2ad019f3-0fd6-4c25-966d-f3952481a87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AI OPENSCALE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119d96d4-538e-462b-9b0a-c6dbe0f900b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fdfccb4-1c28-4401-a94a-000bf75d88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714e1f0-c19d-431e-b669-34b99b0170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df18fe9-86c1-4c0e-9e31-b6725f4b527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c56b926-cfa1-4f50-ab9d-01986ff692b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0a42129b-9839-42b7-90c7-7f3adb43537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dff97f5c-bc5e-4455-b470-411c3edbe49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f329950-0a3e-11e8-922e-f1366c6e1c83-ic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2152430-a05b-11e8-824e-7db9808a1cf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loudan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59f46c3-bed4-427d-8376-ce94101c3f0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2e56473-a99f-4634-89b6-8f7172b9a52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CONTEXT MAPPING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fb2ea3-745c-405f-b1eb-f33af9b2ecb9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f82d241-d887-476b-8e57-ecf449c53d6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b5f9176-abd0-4c0d-8e25-63a79b358f9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a9dc36-09dc-4f1a-b026-5de71738def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edicated-vs-group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47d308a-bbdb-4d94-96f9-d8006529d64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cbc2ff1-ee54-44ca-bbff-c5dee9913cd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69e47d4-2fe3-4292-8697-f3a7e3d04dc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0e0f30-a061-11e8-9dfc-536f3b158609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ad5c038-a44d-4a3e-b8c2-133ca3e2655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c455b2d-79dc-45c3-8a31-c72b924ec83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a7f4e38-f218-48ef-9dd2-df408747568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unction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de32cac-4055-4166-92e8-b65baace7bc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42f47a0-f793-4b45-ad11-782cc565df16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4c0c895-6016-404e-94ef-6c0b8848c76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6e0937-6110-42eb-8988-3a1999854d2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7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64e6bd-9b6c-44dd-8402-d3818d9664c5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e754a80-62eb-11e8-8081-896abbd4f1e8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589492e-6ac0-4a11-9c28-a157851c8f68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8de598c-0036-4867-a1e3-69c56bd0082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6D8A8E4-3920-11E5-ABE6-A2B0631DAC5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f9be306-ada9-4be4-8220-b666668d9ca0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4a429f4-a2f2-40e3-b155-29242c8f514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EB04BA5-25BB-4E52-AAE5-9C7BEF86543B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5bb6e58-e8b0-4742-9be8-235f2b7880f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277036c-9e56-4198-be3c-5b22e07c6aa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874a60-cb12-11e7-948e-37ac098eb1b9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b960983-4483-488a-9851-6f7cccdb3534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2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35145f0-2cac-4505-59e9-2e363d08d5aa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41347f-b18e-4ca6-bf80-b5467c63f9a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d3a5a53-eb60-4f3c-8fd1-17f88585b6ed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83ea9a2-0fec-4021-8b70-8da5373394e5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ntainers-kubernetes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1faf010-4107-4877-a571-fc9c8763c3d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88b5af6-3075-4b8c-a211-66ff2ef38fb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6888ac6-4bf7-4d54-9441-36fd5bcd4cf2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IMPACT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99223ac-93db-439d-9747-9b2fded8d07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a5a3f21-48a5-4cae-9fda-7879a4215ef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1c53b72-918f-4869-b834-2d99eb28422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im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81bd8a-ee0c-421a-83f1-f2ce826b5c13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33997b0-7463-4983-9202-78dc555b20c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MEMCACHED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061c90-85b0-11e8-9011-d322ff7e0642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cv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f8ae94c-7a2e-4a2d-8603-3ed12f89021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fadb8bd7-0dfa-4712-b02e-cd142432216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80339d1-9b78-44d7-b41a-edd3e8dbeb6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8d12b7-cee7-4c35-90d7-582ffef56f5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1037c41-adce-4bb5-8b45-0c06004916c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fd0c9eb-df04-4255-98ac-cdaea7a41b6f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f5debff-044f-4292-b387-9c9a50ba81f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06946b-99ba-493a-929e-0c97ead623d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d4c7a4d-2a2d-433f-a38d-9ebff43de33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e0b569e-03d7-44e4-a68c-6f567689a26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6d20106-cf62-4dcf-8dd9-d27ae0f36e55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f2c407b-0a0d-4c57-8d8e-31bc7707d561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80fa4f0-62bc-48dc-8388-b4458f3f310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55f6faf-833f-4fcb-8ce9-f75c9954b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a001640-21f1-466e-b6f0-d227c353a82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6d91141-99e8-49bd-b6b6-b443e85bb0e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b1ef1a9-d8be-4716-a482-4d56f5f8a6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fc44e05-4faa-43f2-a8a3-4795f31ddfa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43B3EB0-F56B-4753-92E4-093815814C1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278836c-9e56-4198-be3c-8b11e07c6aa2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-vs-group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sh-d6aece47-d840-45b0-8ab9-ad15354deee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1f8800-0ee2-43ca-864b-1e29ce4fd8f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7640441-5a8b-4cc3-80b4-7a6e6dda23c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7ab6d8-48dd-485a-adf9-30d5107537a1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46da574-b8a5-4a06-89fb-107d2ae6cc0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4e5912-59dc-40b7-a482-25c6c6d38ccc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reserved-virtual-group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d08ed75-b71d-4d1a-a4c4-f17ead5c1954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caf631f-a273-4530-9a04-eed2bbaf391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14c9e07-7039-44a7-8eed-c508135829a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rb-e7c6e157-46fc-4efd-b1cb-7283f03c689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BM_SecureGateway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b1b0890-573c-11e8-9a9e-e3bf6f543902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dcdd97a-f4b5-4727-8d9b-2f1d25fd3dbb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SENDGRID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B08BA3-D14D-4BD9-A5E6-EF67C52D35C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888FFEA-E976-4F83-B7EC-288233BF62E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55e638b-0e28-4ea7-bd29-d6bf82f39e7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51a321c-6289-420c-bce5-b2e9525c38a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c35fb8c-bc5b-431b-859e-3861771d584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7623978-519a-42e1-ba8f-67a10a883e3f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0814030-c9dd-11e7-9a5e-19d80fed5e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9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a7bb168-8d56-4ad0-861d-7078042d6de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STATICA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8ae3340-b0f3-470e-b0fc-db28f19be7da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acdbc42-8965-48f9-8a3c-1c728b6ed2c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83cd952-9671-47a7-908a-f59a076eb93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2c1d79-9176-4597-9cff-941a8d6cfd4c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f956de-e7c2-4a02-8f3b-ae554fa55cf8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512e5f0-64fb-11e8-9c23-830c05b8b729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e72e70b-546c-4dea-abe9-8a9a81f44943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transient-virtual-grou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73e66f5-40eb-4b84-a596-e7981260a48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e6f57b6-08fa-4579-b792-96eb536868e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45ca653-38b8-4bbe-a532-f3511683d65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52414f6-7c44-4faa-8075-5b9219e9a05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77c8d09-81e9-48e2-b04c-6157bb2f234f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e0bdb3-7a00-44e9-bb4b-3d6209d5d3c4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d1c54af-979b-47eb-b97a-4b6aa4aaebfb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vpn-servic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87073fb-ba5b-9407-d2ac-938308d890e4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00c7e8b-6609-71eb-e136-0a0f0ef9c2a2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oiceAgent09152017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045626d-55e3-4418-be11-683a26dbc1e5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9ba9d4c-b1c5-4cc3-a163-38b580121e01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8aa8e2c-1121-4592-94ed-8b7414eb33b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7726690-71e2-11e5-83c6-db0c70b22ce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1231964-3f23-46f0-850e-07c7a02bb3a0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b481b5a-1011-4073-899f-fe28f5a032f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8a3f6e9-3a1b-4559-a529-26e94702518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79aafc2-1387-468d-a319-45ea576ce7f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dd3cc41-1774-4bf7-9044-22d93dfa685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08fcf8e-4f19-4bd2-b3be-150f7026ee2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2018-11-14T15:44:27.590Z</dcterms:created>
  <dcterms:modified xsi:type="dcterms:W3CDTF">2018-11-14T15:44:27.590Z</dcterms:modified>
</cp:coreProperties>
</file>