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ype="http://schemas.openxmlformats.org/officeDocument/2006/relationships/presProps" Target="presProps.xml"/>  <Relationship Id="rId13" Type="http://schemas.openxmlformats.org/officeDocument/2006/relationships/viewProps" Target="viewProps.xml"/>  <Relationship Id="rId14" Type="http://schemas.openxmlformats.org/officeDocument/2006/relationships/theme" Target="theme/theme1.xml"/>  <Relationship Id="rId1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265.png" Type="http://schemas.openxmlformats.org/officeDocument/2006/relationships/image"/><Relationship Id="rId2" Target="../media/image266.png" Type="http://schemas.openxmlformats.org/officeDocument/2006/relationships/image"/><Relationship Id="rId3" Target="../media/image267.png" Type="http://schemas.openxmlformats.org/officeDocument/2006/relationships/image"/><Relationship Id="rId4" Target="../media/image268.png" Type="http://schemas.openxmlformats.org/officeDocument/2006/relationships/image"/><Relationship Id="rId5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193.png" Type="http://schemas.openxmlformats.org/officeDocument/2006/relationships/image"/><Relationship Id="rId2" Target="../media/image194.png" Type="http://schemas.openxmlformats.org/officeDocument/2006/relationships/image"/><Relationship Id="rId3" Target="../media/image195.png" Type="http://schemas.openxmlformats.org/officeDocument/2006/relationships/image"/><Relationship Id="rId4" Target="../media/image196.png" Type="http://schemas.openxmlformats.org/officeDocument/2006/relationships/image"/><Relationship Id="rId5" Target="../media/image197.png" Type="http://schemas.openxmlformats.org/officeDocument/2006/relationships/image"/><Relationship Id="rId6" Target="../media/image198.png" Type="http://schemas.openxmlformats.org/officeDocument/2006/relationships/image"/><Relationship Id="rId7" Target="../media/image199.png" Type="http://schemas.openxmlformats.org/officeDocument/2006/relationships/image"/><Relationship Id="rId8" Target="../media/image200.png" Type="http://schemas.openxmlformats.org/officeDocument/2006/relationships/image"/><Relationship Id="rId9" Target="../media/image201.png" Type="http://schemas.openxmlformats.org/officeDocument/2006/relationships/image"/><Relationship Id="rId10" Target="../media/image202.png" Type="http://schemas.openxmlformats.org/officeDocument/2006/relationships/image"/><Relationship Id="rId11" Target="../media/image203.png" Type="http://schemas.openxmlformats.org/officeDocument/2006/relationships/image"/><Relationship Id="rId12" Target="../media/image204.png" Type="http://schemas.openxmlformats.org/officeDocument/2006/relationships/image"/><Relationship Id="rId13" Target="../media/image205.png" Type="http://schemas.openxmlformats.org/officeDocument/2006/relationships/image"/><Relationship Id="rId14" Target="../media/image206.png" Type="http://schemas.openxmlformats.org/officeDocument/2006/relationships/image"/><Relationship Id="rId15" Target="../media/image207.png" Type="http://schemas.openxmlformats.org/officeDocument/2006/relationships/image"/><Relationship Id="rId16" Target="../media/image208.png" Type="http://schemas.openxmlformats.org/officeDocument/2006/relationships/image"/><Relationship Id="rId17" Target="../media/image209.png" Type="http://schemas.openxmlformats.org/officeDocument/2006/relationships/image"/><Relationship Id="rId18" Target="../media/image210.png" Type="http://schemas.openxmlformats.org/officeDocument/2006/relationships/image"/><Relationship Id="rId19" Target="../media/image211.png" Type="http://schemas.openxmlformats.org/officeDocument/2006/relationships/image"/><Relationship Id="rId20" Target="../media/image212.png" Type="http://schemas.openxmlformats.org/officeDocument/2006/relationships/image"/><Relationship Id="rId21" Target="../media/image213.png" Type="http://schemas.openxmlformats.org/officeDocument/2006/relationships/image"/><Relationship Id="rId22" Target="../media/image214.png" Type="http://schemas.openxmlformats.org/officeDocument/2006/relationships/image"/><Relationship Id="rId23" Target="../media/image215.png" Type="http://schemas.openxmlformats.org/officeDocument/2006/relationships/image"/><Relationship Id="rId24" Target="../media/image216.png" Type="http://schemas.openxmlformats.org/officeDocument/2006/relationships/image"/><Relationship Id="rId25" Target="../media/image217.png" Type="http://schemas.openxmlformats.org/officeDocument/2006/relationships/image"/><Relationship Id="rId26" Target="../media/image218.png" Type="http://schemas.openxmlformats.org/officeDocument/2006/relationships/image"/><Relationship Id="rId27" Target="../media/image219.png" Type="http://schemas.openxmlformats.org/officeDocument/2006/relationships/image"/><Relationship Id="rId28" Target="../media/image220.png" Type="http://schemas.openxmlformats.org/officeDocument/2006/relationships/image"/><Relationship Id="rId29" Target="../media/image221.png" Type="http://schemas.openxmlformats.org/officeDocument/2006/relationships/image"/><Relationship Id="rId30" Target="../media/image222.png" Type="http://schemas.openxmlformats.org/officeDocument/2006/relationships/image"/><Relationship Id="rId31" Target="../media/image223.png" Type="http://schemas.openxmlformats.org/officeDocument/2006/relationships/image"/><Relationship Id="rId32" Target="../media/image224.png" Type="http://schemas.openxmlformats.org/officeDocument/2006/relationships/image"/><Relationship Id="rId33" Target="../media/image225.png" Type="http://schemas.openxmlformats.org/officeDocument/2006/relationships/image"/><Relationship Id="rId34" Target="../media/image226.png" Type="http://schemas.openxmlformats.org/officeDocument/2006/relationships/image"/><Relationship Id="rId35" Target="../media/image227.png" Type="http://schemas.openxmlformats.org/officeDocument/2006/relationships/image"/><Relationship Id="rId36" Target="../media/image22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229.png" Type="http://schemas.openxmlformats.org/officeDocument/2006/relationships/image"/><Relationship Id="rId2" Target="../media/image230.png" Type="http://schemas.openxmlformats.org/officeDocument/2006/relationships/image"/><Relationship Id="rId3" Target="../media/image231.png" Type="http://schemas.openxmlformats.org/officeDocument/2006/relationships/image"/><Relationship Id="rId4" Target="../media/image232.png" Type="http://schemas.openxmlformats.org/officeDocument/2006/relationships/image"/><Relationship Id="rId5" Target="../media/image233.png" Type="http://schemas.openxmlformats.org/officeDocument/2006/relationships/image"/><Relationship Id="rId6" Target="../media/image234.png" Type="http://schemas.openxmlformats.org/officeDocument/2006/relationships/image"/><Relationship Id="rId7" Target="../media/image235.png" Type="http://schemas.openxmlformats.org/officeDocument/2006/relationships/image"/><Relationship Id="rId8" Target="../media/image236.png" Type="http://schemas.openxmlformats.org/officeDocument/2006/relationships/image"/><Relationship Id="rId9" Target="../media/image237.png" Type="http://schemas.openxmlformats.org/officeDocument/2006/relationships/image"/><Relationship Id="rId10" Target="../media/image238.png" Type="http://schemas.openxmlformats.org/officeDocument/2006/relationships/image"/><Relationship Id="rId11" Target="../media/image239.png" Type="http://schemas.openxmlformats.org/officeDocument/2006/relationships/image"/><Relationship Id="rId12" Target="../media/image240.png" Type="http://schemas.openxmlformats.org/officeDocument/2006/relationships/image"/><Relationship Id="rId13" Target="../media/image241.png" Type="http://schemas.openxmlformats.org/officeDocument/2006/relationships/image"/><Relationship Id="rId14" Target="../media/image242.png" Type="http://schemas.openxmlformats.org/officeDocument/2006/relationships/image"/><Relationship Id="rId15" Target="../media/image243.png" Type="http://schemas.openxmlformats.org/officeDocument/2006/relationships/image"/><Relationship Id="rId16" Target="../media/image244.png" Type="http://schemas.openxmlformats.org/officeDocument/2006/relationships/image"/><Relationship Id="rId17" Target="../media/image245.png" Type="http://schemas.openxmlformats.org/officeDocument/2006/relationships/image"/><Relationship Id="rId18" Target="../media/image246.png" Type="http://schemas.openxmlformats.org/officeDocument/2006/relationships/image"/><Relationship Id="rId19" Target="../media/image247.png" Type="http://schemas.openxmlformats.org/officeDocument/2006/relationships/image"/><Relationship Id="rId20" Target="../media/image248.png" Type="http://schemas.openxmlformats.org/officeDocument/2006/relationships/image"/><Relationship Id="rId21" Target="../media/image249.png" Type="http://schemas.openxmlformats.org/officeDocument/2006/relationships/image"/><Relationship Id="rId22" Target="../media/image250.png" Type="http://schemas.openxmlformats.org/officeDocument/2006/relationships/image"/><Relationship Id="rId23" Target="../media/image251.png" Type="http://schemas.openxmlformats.org/officeDocument/2006/relationships/image"/><Relationship Id="rId24" Target="../media/image252.png" Type="http://schemas.openxmlformats.org/officeDocument/2006/relationships/image"/><Relationship Id="rId25" Target="../media/image253.png" Type="http://schemas.openxmlformats.org/officeDocument/2006/relationships/image"/><Relationship Id="rId26" Target="../media/image254.png" Type="http://schemas.openxmlformats.org/officeDocument/2006/relationships/image"/><Relationship Id="rId27" Target="../media/image255.png" Type="http://schemas.openxmlformats.org/officeDocument/2006/relationships/image"/><Relationship Id="rId28" Target="../media/image256.png" Type="http://schemas.openxmlformats.org/officeDocument/2006/relationships/image"/><Relationship Id="rId29" Target="../media/image257.png" Type="http://schemas.openxmlformats.org/officeDocument/2006/relationships/image"/><Relationship Id="rId30" Target="../media/image258.png" Type="http://schemas.openxmlformats.org/officeDocument/2006/relationships/image"/><Relationship Id="rId31" Target="../media/image259.png" Type="http://schemas.openxmlformats.org/officeDocument/2006/relationships/image"/><Relationship Id="rId32" Target="../media/image260.png" Type="http://schemas.openxmlformats.org/officeDocument/2006/relationships/image"/><Relationship Id="rId33" Target="../media/image261.png" Type="http://schemas.openxmlformats.org/officeDocument/2006/relationships/image"/><Relationship Id="rId34" Target="../media/image262.png" Type="http://schemas.openxmlformats.org/officeDocument/2006/relationships/image"/><Relationship Id="rId35" Target="../media/image263.png" Type="http://schemas.openxmlformats.org/officeDocument/2006/relationships/image"/><Relationship Id="rId36" Target="../media/image26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</a:t>
            </a:r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</a:t>
            </a:r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 /users</a:t>
            </a:r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</a:t>
            </a:r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2</a:t>
            </a:r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3</a:t>
            </a:r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4</a:t>
            </a:r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5</a:t>
            </a:r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6</a:t>
            </a:r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7</a:t>
            </a:r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8</a:t>
            </a:r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9</a:t>
            </a:r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10</a:t>
            </a:r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11</a:t>
            </a:r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12</a:t>
            </a:r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13</a:t>
            </a:r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14</a:t>
            </a:r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ew Log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VIEW LOGS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rtual Reality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REALITY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zO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ACCERN-API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466e218-9188-4562-9af5-fc7e0dc790c5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ACTIVITY TRACKER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ce92917-231d-4814-9f2e-da8f67ce5046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ADAPTIVE SECURITY MANAGER (ASM)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8de078f-e6b0-4b47-a7c4-0ed2f93f3e1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ANALYTICS ENGINE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69f92eb-f381-4ed9-8e85-59ac41dfcd8f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APACHE SPARK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pi-connec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CONNECT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0de5dfed-4a64-45b5-8cce-40f254b81651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HARMONY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0e38803-043f-43ce-968a-e822dd489005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APIS FROM PITNEY BOWES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96a0ebf2-2a02-4e32-815f-7c09a1268c78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CONNECT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ID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9c156fd-c78b-47e6-b19f-0895e5f01d99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LAUNCH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400f574f-d4c7-4407-ad1c-0b5e492c4c73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APPRENDA CLOUD PLATFORM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514c706-225d-4848-a689-7c0a0bdcca17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FLOW DESIGNER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af3a600-6cf5-4047-a48d-264646af214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IOT DATA PLANS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f856307-00d7-4e77-ba67-b2fe4c2fbfa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M2X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daae5b9-0fc8-4196-bc8b-57a269f01b64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AUTO-SCALING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ad9a593-2259-4956-ab94-ac0de564cfa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AUTOMATED ACCESSIBILITY TESTER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BM-Performance-Hub-1.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AVAILABILITY MONITORING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BARE METAL SERVER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igInsightsonCloud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BIGINSIGHTS FOR APACHE HADOOP (SUBSCRIPTION)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cb8f245-b1e5-4b68-8101-337d5881a360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BITBAR TESTING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5c4ae61-ae64-11e3-8e2c-00259086a7bc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BLAZEMETER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 STORAGE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12b94a0-c4a7-48b5-a527-fd27908b9a8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BLOCKCHAIN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fdfccb4-1c28-4401-a94a-000bf75d889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BONDEVALUE-API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714e1f0-c19d-431e-b669-34b99b01708d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BOSCH IOT ROLLOUTS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adf18fe9-86c1-4c0e-9e31-b6725f4b5271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BOX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BUSINESS RULES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7b751fd-75de-4757-b3b8-f33c3cd7e1ec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CAR DIAGNOSTIC API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c56b926-cfa1-4f50-ab9d-01986ff692be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CERTIFICATE MANAGER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a42129b-9839-42b7-90c7-7f3adb435379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CITRIX NETSCALER VPX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5c4af96-ae64-11e3-8e2c-00259086a7b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CLEARDB MANAGED MYSQL DATABASE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3b01d2d-5457-4269-8bd5-a7c815bd2f41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LOAD BALANCER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ff97f5c-bc5e-4455-b470-411c3edbe49c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 (INFRASTRUCTURE)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45c4b0b8-ae64-11e3-8e2c-00259086a7b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CLOUDAMQP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louda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CLOUDANT NOSQL DB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59f46c3-bed4-427d-8376-ce94101c3f08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COALESCE FOR RISK AND COMPLIANCE MONITORING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Enterprise-P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ENTERPRISE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Elasticsearch-P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ELASTICSEARCH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Etcd-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ETCD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JanusGraph-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JANUSGRAPH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Mongo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MONGODB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MySQL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MYSQL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PostgreSQL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POSTGRESQL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RabbitMQ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RABBITMQ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Redis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REDIS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ethinkDB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RETHINKDB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ScyllaDB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SCYLLADB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6c4a555-5ff6-4e1d-9ce7-0a9976629eab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CONTENT DELIVERY NETWORK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2e56473-a99f-4634-89b6-8f7172b9a521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CONTEXT MAPPING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9b735ee-5938-4ebd-a6b2-541aef2d1f68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DELIVERY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cfb2ea3-745c-405f-b1eb-f33af9b2ecb9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RELEASE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777716b-e36e-4e9c-a239-6b9ed99dc12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CONTRAST SECURITY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7045626d-55e3-4418-be11-683a26dbc1e5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CONVERSATION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f82d241-d887-476b-8e57-ecf449c53d64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CONVERSATION.ONE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76fad670-9d74-4138-8a14-709f5e6ac65b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COST AND ASSET MANAGEMENT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3d871715-29c0-4aec-9d1d-3aee36dc8d66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CUPENYA INSIGHTS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d3a5a53-eb60-4f3c-8fd1-17f88585b6ed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DATA CATALOG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39a27c0-2f5f-4bb1-874d-cbe2fb918cab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DATA REFINERY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39ba9d4c-b1c5-4cc3-a163-38b580121e01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DATA SCIENCE EXPERIENCE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shdb-for-transactions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d6e097c-b3b2-482a-b92d-6da183602cb6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HOSTED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9e02e72d-00ce-4220-b44c-650c8314e58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WAREHOUSE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a856040a-56bd-4cb3-a7c5-431af1ebc89c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NODE-RED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8590ddbd-4d7b-4e41-99ac-14d58037fa8b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NODE.JS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8a9dc36-09dc-4f1a-b026-5de71738def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OPTIMIZATION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edicated-vs-group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DEDICATED VIRTUAL SERVER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47d308a-bbdb-4d94-96f9-d8006529d646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DEVOPS INSIGHTS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c477536-50e7-4945-92fa-14a0872b3108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DIFFUSION CLOUD FROM PUSH TECHNOLOGY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cbc2ff1-ee54-44ca-bbff-c5dee9913cd8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DIGITAL CONTENT CHECKER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3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2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 HOSTING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1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EXCHANGE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6b7bf22-b443-47db-b3db-066ba2988f47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DOCUMENT GENERATION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4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DOMAIN NAME SERVICE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069e47d4-2fe3-4292-8697-f3a7e3d04dc4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DRIVER BEHAVIOR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45c4b1ce-ae64-11e3-8e2c-00259086a7bc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ELEPHANTSQL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c455b2d-79dc-45c3-8a31-c72b924ec833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ESRI ARCGIS FOR DEVELOPERS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EVENT MANAGEMENT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 STORAGE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5b26324-9b39-c701-0cc5-b0d5d2fe8534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10GBPS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d5fe2ce-9d99-ea08-4ad0-b27724d3b86b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1GBPS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42f47a0-f793-4b45-ad11-782cc565df16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 WEB SERVICES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44c0c895-6016-404e-94ef-6c0b8848c761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GEOSPATIAL ANALYTICS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f6e0937-6110-42eb-8988-3a1999854d2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GLOBALIZATION PIPELINE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6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7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 (DEDICATED)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ed11a2a-f743-4e4f-9324-0f19fc83c024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HIPTEST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E3AADC2-2C1A-4078-82F0-A33B1FD86EB0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HISTORICAL INSTRUMENT ANALYTICS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8de598c-0036-4867-a1e3-69c56bd0082a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HYPERSECURE DBAAS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6D8A8E4-3920-11E5-ABE6-A2B0631DAC50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IDENTITY MIXER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f9be306-ada9-4be4-8220-b666668d9ca0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INFLUXCLOUD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INFORMATION SERVER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4a429f4-a2f2-40e3-b155-29242c8f5141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INFORMIX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EB04BA5-25BB-4E52-AAE5-9C7BEF86543B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INSTRUMENT ANALYTICS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ntegration Testing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INTEGRATION TESTING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5bb6e58-e8b0-4742-9be8-235f2b7880f4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INTELLIGENT TRAVEL API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otf-service-id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PLATFORM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277036c-9e56-4198-be3c-5b22e07c6aa2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WORKBENCH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b960983-4483-488a-9851-6f7cccdb3534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INVESTMENT PORTFOLIO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828e2a3-0867-4e18-95d7-efe1f5403d5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IOT FOR AUTOMOTIVE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d7e0f06-f1b8-4a62-96a0-08aa0bf9b597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IOT FOR ELECTRONICS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2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IPSEC VPN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9195c93-b622-439c-8b6c-d907ffa07a86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JKOOL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e41347f-b18e-4ca6-bf80-b5467c63f9a6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KEY PROTECT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61d5457-0fe9-40a7-bf69-212bcce62df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KINETISE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83ea9a2-0fec-4021-8b70-8da5373394e5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STUDIO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f1faf010-4107-4877-a571-fc9c8763c3dd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LANGUAGE TRANSLATOR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gen4-yp-lift-e01c2709-b447-42ca-be55-4ef2e1b97fac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LIFT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5c4b62a-ae64-11e3-8e2c-00259086a7b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IMPACT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99223ac-93db-439d-9747-9b2fded8d07b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LOAD BALANCER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a5a3f21-48a5-4cae-9fda-7879a4215efb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LOG ANALYSIS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1c53b72-918f-4869-b834-2d99eb28422a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MACHINE LEARNING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481bd8a-ee0c-421a-83f1-f2ce826b5c13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MAPBOX MAPS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MASTER DATA MANAGEMENT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ae64702-dcaf-4851-964d-70dca671d43c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MEMCACHED CLOUD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a7f4e38-f218-48ef-9dd2-df408747568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MESSAGE HUB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ANALYTICS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f8ae94c-7a2e-4a2d-8603-3ed12f890211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FOUNDATION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adb8bd7-0dfa-4712-b02e-cd1424322165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MONGODB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a54d7c7-6f05-46cd-bd43-4cea5ced86b5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MONI.AI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80339d1-9b78-44d7-b41a-edd3e8dbeb68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BM-APM-Monitoring-Analytics-1.0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 AND ANALYTICS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1037c41-adce-4bb5-8b45-0c06004916c4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MQ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fd0c9eb-df04-4255-98ac-cdaea7a41b6f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84df115-16cc-4330-9fec-1538dd7fc770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NAMARA.IO CATALOG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e17eb6f-6e2a-4b33-95ef-83bffe0833f7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CLASSIFIER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932737c-e24b-4836-9e37-d8cead922316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GENERATION APIS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b6393bc-7d81-446b-9728-61b704f6eca5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UNDERSTANDING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6cf27c4-009a-4a01-9928-067843528762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NEW RELIC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3f5debff-044f-4292-b387-9c9a50ba81f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NEXMO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106946b-99ba-493a-929e-0c97ead623d3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65a902-074a-4db9-adaa-cc75b1049a8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 (INFRASTRUCTURE)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2d4c7a4d-2a2d-433f-a38d-9ebff43de337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PAGERDUTY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9ad36f36-e4c8-4bf5-b07d-189e3bcdb4a7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PASSPORT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9e0b569e-03d7-44e4-a68c-6f567689a260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PAYEEZY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6d20106-cf62-4dcf-8dd9-d27ae0f36e5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PERSONALITY INSIGHTS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55f6faf-833f-4fcb-8ce9-f75c9954b2f0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PLAID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a001640-21f1-466e-b6f0-d227c353a823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PORTFOLIO OPTIMIZATION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46d91141-99e8-49bd-b6b6-b443e85bb0e3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POSTGRESQL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fc44e05-4faa-43f2-a8a3-4795f31ddfa5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PRECISION LOCATION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43B3EB0-F56B-4753-92E4-093815814C1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4ea44f18-2a9c-4eda-8e57-2c72fd954106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278836c-9e56-4198-be3c-8b11e07c6aa2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 - LOG MANAGEMENT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public-vs-group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PUBLIC VIRTUAL SERVER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2971402-af4b-4f67-971b-ec46bbb6bdb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PUBNUB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Push-d6aece47-d840-45b0-8ab9-ad15354deeea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PUSH NOTIFICATIONS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c1f8800-0ee2-43ca-864b-1e29ce4fd8fd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QUOVO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7640441-5a8b-4cc3-80b4-7a6e6dda23cc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RABBITMQ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67ab6d8-48dd-485a-adf9-30d5107537a1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REAL-TIME PAYMENTS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46da574-b8a5-4a06-89fb-107d2ae6cc0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c1623ad-9df4-482e-87d9-cbb054b13e19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 CLOUD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caf631f-a273-4530-9a04-eed2bbaf3915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RISKSPAN RS EDGE LOAN ANALYTICS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14c9e07-7039-44a7-8eed-c508135829ac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ROCKET MAINFRAME DATA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rb-e7c6e157-46fc-4efd-b1cb-7283f03c689a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RUNBOOK AUTOMATION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622bdfb-3b04-4cea-b2f0-2872b0077d7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SEARCHLY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BM_SecureGatewa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SECURE GATEWAY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4ba4cbd4-8a3e-479f-b651-11a3f2b58750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SENDGRID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cf4fb46-4a34-4dab-9023-1853e7dcdaf8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SIMPLICITE APAAS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BB08BA3-D14D-4BD9-A5E6-EF67C52D35C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HISTORICAL INSTRUMENT ANALYTICS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A888FFEA-E976-4F83-B7EC-288233BF62E6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INSTRUMENT ANALYTICS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55e638b-0e28-4ea7-bd29-d6bf82f39e73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SINGLE SIGN ON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c35fb8c-bc5b-431b-859e-3861771d5843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SPEECH TO TEXT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9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SSL CERTIFICATES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a4452093-799c-414f-a7c5-97f8733d99d5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STATICA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acdbc42-8965-48f9-8a3c-1c728b6ed2c4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STREAMING ANALYTICS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4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SUBNETS/IPS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282c1d79-9176-4597-9cff-941a8d6cfd4c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TEXT TO SPEECH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b621b8a-0ec5-4475-a0f8-04e3b8f796d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TINYQUERIES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cf956de-e7c2-4a02-8f3b-ae554fa55cf8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TONE ANALYZER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7e72e70b-546c-4dea-abe9-8a9a81f44943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TRADEIT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626b8b7-f088-408e-91aa-150444225437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d1c54af-979b-47eb-b97a-4b6aa4aaebfb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UNIFICATIONENGINE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29b4669-547f-4e89-81f6-2330d243f530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USTREAM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d21bda7-1875-4cf9-a63a-e2680cea4725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VANTRIX TRANSCODER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vpn-servic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PRIVATE NETWORK (VPN)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9a2e736-5bcb-ce40-0ee1-c270f1375ab3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ROUTER APPLIANCE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0c7e8b-6609-71eb-e136-0a0f0ef9c2a2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VISUAL RECOGNITION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5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VLAN SPANNING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VoiceAgent0915201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VOICE AGENT WITH WATSON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67a758f-e307-45ea-84a3-e9bf46e111e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DATA KITS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8aa8e2c-1121-4592-94ed-8b7414eb33b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WEALTHENGINE API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7726690-71e2-11e5-83c6-db0c70b22ce3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WEATHER COMPANY DATA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01231964-3f23-46f0-850e-07c7a02bb3a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WEBSPHERE APPLICATION SERVER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b481b5a-1011-4073-899f-fe28f5a032fd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WORKLOAD SCHEDULER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8a3f6e9-3a1b-4559-a529-26e94702518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XIGNITE MARKET DATA APIS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79aafc2-1387-468d-a319-45ea576ce7fa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 NOSQL DATABASE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dd3cc41-1774-4bf7-9044-22d93dfa6853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YLABS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08fcf8e-4f19-4bd2-b3be-150f7026ee2d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ZUZNOW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ace-resources-production-red.cdn.eu-gb.s-bluemix.net%2Fresources%2Fcache%2F14ee-1854984818%2Fimages%2Fclusters%2Fkubernetes-logo.sv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KUBERNETES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ace-resources-production-red.cdn.eu-gb.s-bluemix.net%2Fresources%2Fcache%2F58a-3740596630%2Fimages%2Fregistry%2Fregistry-logo.sv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DOCKER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-https%3A%2F%2Face-resources-production-red.cdn.eu-gb.s-bluemix.net%2Fresources%2Fcache%2Fbaa-257284315%2Fimages%2Fwhisk%2Fwhisk.sv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FUNCTIONS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SCHEMATICS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KITURA MOBILE BACKEND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ace-catalog-production-red.cdn.eu-gb.s-bluemix.net%2Fcatalog%2Fimage%2Feu-gb%2Frest%2Ftemplates%2Fjava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LIBERTY FOR JAVA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ace-catalog-production-red.cdn.eu-gb.s-bluemix.net%2Fcatalog%2Fimage%2Feu-gb%2Frest%2Ftemplates%2Fnodejs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SDK FOR NODE.JS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ace-catalog-production-red.cdn.eu-gb.s-bluemix.net%2Fcatalog%2Fimage%2Feu-gb%2Frest%2Ftemplates%2Fdotne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ASP.NET CORE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ace-catalog-production-red.cdn.eu-gb.s-bluemix.net%2Fcatalog%2Fimage%2Feu-gb%2Frest%2Ftemplates%2Fswift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RUNTIME FOR SWIFT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ace-catalog-production-red.cdn.eu-gb.s-bluemix.net%2Fcatalog%2Fimage%2Feu-gb%2Frest%2Ftemplates%2Fxsp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ace-catalog-production-red.cdn.eu-gb.s-bluemix.net%2Fcatalog%2Fimage%2Feu-gb%2Frest%2Ftemplates%2Fgo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GO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ace-catalog-production-red.cdn.eu-gb.s-bluemix.net%2Fcatalog%2Fimage%2Feu-gb%2Frest%2Ftemplates%2Fphp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ace-catalog-production-red.cdn.eu-gb.s-bluemix.net%2Fcatalog%2Fimage%2Feu-gb%2Frest%2Ftemplates%2Fpython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PYTHON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ace-catalog-production-red.cdn.eu-gb.s-bluemix.net%2Fcatalog%2Fimage%2Feu-gb%2Frest%2Ftemplates%2Fruby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RUBY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ace-catalog-production-red.cdn.eu-gb.s-bluemix.net%2Fcatalog%2Fimage%2Feu-gb%2Frest%2Ftemplates%2FtomcatHelloWorld%2FcachedIcon%2Flarge%2F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TOMCAT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NGINX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ess Controll List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ACCESS CONTROLL LIST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UI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lert Notification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ACCOUNT MANAGEMENT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pplication Server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 SERVER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uto Scaling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 SCALING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ackend Server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BACKEND SERVER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nk Service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BANK SERVICES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ot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BOT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reak Circui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BREAK CIRCUIT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REST SERVER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BROKERAGE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PLAYGROUND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nverbel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CONVERBELT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CONFIGURE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ustomer Databas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CUSTOMER DATABASE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covery Collectio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 COLLECTION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DEVELOPER PORTAL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tribution Center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DISTRIBUTION CENTER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mail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EMAIL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Generat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GENERATE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ternal Servic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 SERVICE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ample Data Se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EXAMPLE DATA SET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FINANCIAL RISK MANAGEMENT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 SCIENCE EXPERIENCE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Cloud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CLOUD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Hyperledger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HYPERLEDGER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power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DATAPOWER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Z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Z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D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nventory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INVENTORY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INSTALL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ist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LIST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NETWORK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Ivestment Portfolio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IVESTMENT PORTFOLIO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BALANCING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arket Data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MARKET DATA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edi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MEDIA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icrophon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MICROPHONE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nline News Content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ONLINE NEWS CONTENT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utbound Calls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OUTBOUND CALLS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let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OUTLET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Predictive Market Scenario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Recommendation Service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RECOMMENDATION SERVICE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 Provider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 PROVIDER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SENSOR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tore Sales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 SALES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2018-02-02T12:17:36.583Z</dcterms:created>
  <dcterms:modified xsi:type="dcterms:W3CDTF">2018-02-02T12:17:36.583Z</dcterms:modified>
</cp:coreProperties>
</file>