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Dec 09 2019 11:25:52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9.png" Type="http://schemas.openxmlformats.org/officeDocument/2006/relationships/image"/><Relationship Id="rId2" Target="../media/image240.png" Type="http://schemas.openxmlformats.org/officeDocument/2006/relationships/image"/><Relationship Id="rId3" Target="../media/image241.png" Type="http://schemas.openxmlformats.org/officeDocument/2006/relationships/image"/><Relationship Id="rId4" Target="../media/image242.png" Type="http://schemas.openxmlformats.org/officeDocument/2006/relationships/image"/><Relationship Id="rId5" Target="../media/image243.png" Type="http://schemas.openxmlformats.org/officeDocument/2006/relationships/image"/><Relationship Id="rId6" Target="../media/image244.png" Type="http://schemas.openxmlformats.org/officeDocument/2006/relationships/image"/><Relationship Id="rId7" Target="../media/image245.pn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Relationship Id="rId10" Target="../media/image248.png" Type="http://schemas.openxmlformats.org/officeDocument/2006/relationships/image"/><Relationship Id="rId11" Target="../media/image249.png" Type="http://schemas.openxmlformats.org/officeDocument/2006/relationships/image"/><Relationship Id="rId12" Target="../media/image250.png" Type="http://schemas.openxmlformats.org/officeDocument/2006/relationships/image"/><Relationship Id="rId13" Target="../media/image251.png" Type="http://schemas.openxmlformats.org/officeDocument/2006/relationships/image"/><Relationship Id="rId14" Target="../media/image252.png" Type="http://schemas.openxmlformats.org/officeDocument/2006/relationships/image"/><Relationship Id="rId15" Target="../media/image253.png" Type="http://schemas.openxmlformats.org/officeDocument/2006/relationships/image"/><Relationship Id="rId16" Target="../media/image254.png" Type="http://schemas.openxmlformats.org/officeDocument/2006/relationships/image"/><Relationship Id="rId17" Target="../media/image255.png" Type="http://schemas.openxmlformats.org/officeDocument/2006/relationships/image"/><Relationship Id="rId18" Target="../media/image256.png" Type="http://schemas.openxmlformats.org/officeDocument/2006/relationships/image"/><Relationship Id="rId19" Target="../media/image257.png" Type="http://schemas.openxmlformats.org/officeDocument/2006/relationships/image"/><Relationship Id="rId20" Target="../media/image258.png" Type="http://schemas.openxmlformats.org/officeDocument/2006/relationships/image"/><Relationship Id="rId21" Target="../media/image259.png" Type="http://schemas.openxmlformats.org/officeDocument/2006/relationships/image"/><Relationship Id="rId22" Target="../media/image260.png" Type="http://schemas.openxmlformats.org/officeDocument/2006/relationships/image"/><Relationship Id="rId23" Target="../media/image261.png" Type="http://schemas.openxmlformats.org/officeDocument/2006/relationships/image"/><Relationship Id="rId24" Target="../media/image262.png" Type="http://schemas.openxmlformats.org/officeDocument/2006/relationships/image"/><Relationship Id="rId25" Target="../media/image263.png" Type="http://schemas.openxmlformats.org/officeDocument/2006/relationships/image"/><Relationship Id="rId26" Target="../media/image264.png" Type="http://schemas.openxmlformats.org/officeDocument/2006/relationships/image"/><Relationship Id="rId27" Target="../media/image265.png" Type="http://schemas.openxmlformats.org/officeDocument/2006/relationships/image"/><Relationship Id="rId28" Target="../media/image266.png" Type="http://schemas.openxmlformats.org/officeDocument/2006/relationships/image"/><Relationship Id="rId29" Target="../media/image267.png" Type="http://schemas.openxmlformats.org/officeDocument/2006/relationships/image"/><Relationship Id="rId30" Target="../media/image268.png" Type="http://schemas.openxmlformats.org/officeDocument/2006/relationships/image"/><Relationship Id="rId31" Target="../media/image269.png" Type="http://schemas.openxmlformats.org/officeDocument/2006/relationships/image"/><Relationship Id="rId32" Target="../media/image270.png" Type="http://schemas.openxmlformats.org/officeDocument/2006/relationships/image"/><Relationship Id="rId33" Target="../media/image271.png" Type="http://schemas.openxmlformats.org/officeDocument/2006/relationships/image"/><Relationship Id="rId34" Target="../media/image272.png" Type="http://schemas.openxmlformats.org/officeDocument/2006/relationships/image"/><Relationship Id="rId35" Target="../media/image273.png" Type="http://schemas.openxmlformats.org/officeDocument/2006/relationships/image"/><Relationship Id="rId36" Target="../media/image27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5.png" Type="http://schemas.openxmlformats.org/officeDocument/2006/relationships/image"/><Relationship Id="rId2" Target="../media/image276.png" Type="http://schemas.openxmlformats.org/officeDocument/2006/relationships/image"/><Relationship Id="rId3" Target="../media/image277.png" Type="http://schemas.openxmlformats.org/officeDocument/2006/relationships/image"/><Relationship Id="rId4" Target="../media/image278.png" Type="http://schemas.openxmlformats.org/officeDocument/2006/relationships/image"/><Relationship Id="rId5" Target="../media/image279.png" Type="http://schemas.openxmlformats.org/officeDocument/2006/relationships/image"/><Relationship Id="rId6" Target="../media/image280.png" Type="http://schemas.openxmlformats.org/officeDocument/2006/relationships/image"/><Relationship Id="rId7" Target="../media/image281.png" Type="http://schemas.openxmlformats.org/officeDocument/2006/relationships/image"/><Relationship Id="rId8" Target="../media/image282.png" Type="http://schemas.openxmlformats.org/officeDocument/2006/relationships/image"/><Relationship Id="rId9" Target="../media/image283.png" Type="http://schemas.openxmlformats.org/officeDocument/2006/relationships/image"/><Relationship Id="rId10" Target="../media/image284.png" Type="http://schemas.openxmlformats.org/officeDocument/2006/relationships/image"/><Relationship Id="rId11" Target="../media/image285.png" Type="http://schemas.openxmlformats.org/officeDocument/2006/relationships/image"/><Relationship Id="rId12" Target="../media/image286.png" Type="http://schemas.openxmlformats.org/officeDocument/2006/relationships/image"/><Relationship Id="rId13" Target="../media/image287.png" Type="http://schemas.openxmlformats.org/officeDocument/2006/relationships/image"/><Relationship Id="rId14" Target="../media/image288.png" Type="http://schemas.openxmlformats.org/officeDocument/2006/relationships/image"/><Relationship Id="rId15" Target="../media/image289.png" Type="http://schemas.openxmlformats.org/officeDocument/2006/relationships/image"/><Relationship Id="rId16" Target="../media/image290.png" Type="http://schemas.openxmlformats.org/officeDocument/2006/relationships/image"/><Relationship Id="rId17" Target="../media/image291.png" Type="http://schemas.openxmlformats.org/officeDocument/2006/relationships/image"/><Relationship Id="rId18" Target="../media/image292.png" Type="http://schemas.openxmlformats.org/officeDocument/2006/relationships/image"/><Relationship Id="rId19" Target="../media/image293.png" Type="http://schemas.openxmlformats.org/officeDocument/2006/relationships/image"/><Relationship Id="rId20" Target="../media/image294.png" Type="http://schemas.openxmlformats.org/officeDocument/2006/relationships/image"/><Relationship Id="rId21" Target="../media/image295.png" Type="http://schemas.openxmlformats.org/officeDocument/2006/relationships/image"/><Relationship Id="rId22" Target="../media/image296.png" Type="http://schemas.openxmlformats.org/officeDocument/2006/relationships/image"/><Relationship Id="rId23" Target="../media/image297.png" Type="http://schemas.openxmlformats.org/officeDocument/2006/relationships/image"/><Relationship Id="rId24" Target="../media/image298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303.png" Type="http://schemas.openxmlformats.org/officeDocument/2006/relationships/image"/><Relationship Id="rId30" Target="../media/image304.png" Type="http://schemas.openxmlformats.org/officeDocument/2006/relationships/image"/><Relationship Id="rId31" Target="../media/image305.png" Type="http://schemas.openxmlformats.org/officeDocument/2006/relationships/image"/><Relationship Id="rId32" Target="../media/image306.png" Type="http://schemas.openxmlformats.org/officeDocument/2006/relationships/image"/><Relationship Id="rId33" Target="../media/image307.png" Type="http://schemas.openxmlformats.org/officeDocument/2006/relationships/image"/><Relationship Id="rId34" Target="../media/image308.png" Type="http://schemas.openxmlformats.org/officeDocument/2006/relationships/image"/><Relationship Id="rId35" Target="../media/image309.png" Type="http://schemas.openxmlformats.org/officeDocument/2006/relationships/image"/><Relationship Id="rId36" Target="../media/image3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media/image339.png" Type="http://schemas.openxmlformats.org/officeDocument/2006/relationships/image"/><Relationship Id="rId18" Target="../media/image340.png" Type="http://schemas.openxmlformats.org/officeDocument/2006/relationships/image"/><Relationship Id="rId19" Target="../media/image341.png" Type="http://schemas.openxmlformats.org/officeDocument/2006/relationships/image"/><Relationship Id="rId20" Target="../media/image34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media/image424.png" Type="http://schemas.openxmlformats.org/officeDocument/2006/relationships/image"/><Relationship Id="rId13" Target="../media/image425.png" Type="http://schemas.openxmlformats.org/officeDocument/2006/relationships/image"/><Relationship Id="rId14" Target="../media/image426.png" Type="http://schemas.openxmlformats.org/officeDocument/2006/relationships/image"/><Relationship Id="rId15" Target="../media/image427.png" Type="http://schemas.openxmlformats.org/officeDocument/2006/relationships/image"/><Relationship Id="rId16" Target="../media/image42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1.png" Type="http://schemas.openxmlformats.org/officeDocument/2006/relationships/image"/><Relationship Id="rId2" Target="../media/image442.png" Type="http://schemas.openxmlformats.org/officeDocument/2006/relationships/image"/><Relationship Id="rId3" Target="../media/image443.png" Type="http://schemas.openxmlformats.org/officeDocument/2006/relationships/image"/><Relationship Id="rId4" Target="../media/image444.png" Type="http://schemas.openxmlformats.org/officeDocument/2006/relationships/image"/><Relationship Id="rId5" Target="../media/image445.png" Type="http://schemas.openxmlformats.org/officeDocument/2006/relationships/image"/><Relationship Id="rId6" Target="../media/image446.png" Type="http://schemas.openxmlformats.org/officeDocument/2006/relationships/image"/><Relationship Id="rId7" Target="../media/image447.png" Type="http://schemas.openxmlformats.org/officeDocument/2006/relationships/image"/><Relationship Id="rId8" Target="../media/image448.png" Type="http://schemas.openxmlformats.org/officeDocument/2006/relationships/image"/><Relationship Id="rId9" Target="../media/image449.png" Type="http://schemas.openxmlformats.org/officeDocument/2006/relationships/image"/><Relationship Id="rId10" Target="../media/image450.png" Type="http://schemas.openxmlformats.org/officeDocument/2006/relationships/image"/><Relationship Id="rId11" Target="../media/image451.png" Type="http://schemas.openxmlformats.org/officeDocument/2006/relationships/image"/><Relationship Id="rId12" Target="../media/image452.png" Type="http://schemas.openxmlformats.org/officeDocument/2006/relationships/image"/><Relationship Id="rId13" Target="../media/image453.png" Type="http://schemas.openxmlformats.org/officeDocument/2006/relationships/image"/><Relationship Id="rId14" Target="../media/image454.png" Type="http://schemas.openxmlformats.org/officeDocument/2006/relationships/image"/><Relationship Id="rId15" Target="../media/image455.png" Type="http://schemas.openxmlformats.org/officeDocument/2006/relationships/image"/><Relationship Id="rId16" Target="../media/image456.png" Type="http://schemas.openxmlformats.org/officeDocument/2006/relationships/image"/><Relationship Id="rId17" Target="../media/image457.png" Type="http://schemas.openxmlformats.org/officeDocument/2006/relationships/image"/><Relationship Id="rId18" Target="../media/image458.png" Type="http://schemas.openxmlformats.org/officeDocument/2006/relationships/image"/><Relationship Id="rId19" Target="../media/image459.png" Type="http://schemas.openxmlformats.org/officeDocument/2006/relationships/image"/><Relationship Id="rId20" Target="../media/image460.png" Type="http://schemas.openxmlformats.org/officeDocument/2006/relationships/image"/><Relationship Id="rId21" Target="../media/image461.png" Type="http://schemas.openxmlformats.org/officeDocument/2006/relationships/image"/><Relationship Id="rId22" Target="../media/image462.png" Type="http://schemas.openxmlformats.org/officeDocument/2006/relationships/image"/><Relationship Id="rId23" Target="../media/image463.png" Type="http://schemas.openxmlformats.org/officeDocument/2006/relationships/image"/><Relationship Id="rId24" Target="../media/image464.png" Type="http://schemas.openxmlformats.org/officeDocument/2006/relationships/image"/><Relationship Id="rId25" Target="../media/image465.png" Type="http://schemas.openxmlformats.org/officeDocument/2006/relationships/image"/><Relationship Id="rId26" Target="../media/image466.png" Type="http://schemas.openxmlformats.org/officeDocument/2006/relationships/image"/><Relationship Id="rId27" Target="../media/image467.png" Type="http://schemas.openxmlformats.org/officeDocument/2006/relationships/image"/><Relationship Id="rId28" Target="../media/image468.png" Type="http://schemas.openxmlformats.org/officeDocument/2006/relationships/image"/><Relationship Id="rId29" Target="../media/image46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sv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sv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sv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orizon7.svg">    </p:cNvPr>
          <p:cNvPicPr>
            <a:picLocks noChangeAspect="1"/>
          </p:cNvPicPr>
          <p:nvPr/>
        </p:nvPicPr>
        <p:blipFill>
          <a:blip r:embed="rId32"/>
          <a:extLst>
            <a:ext uri="{96DAC541-7B7A-43D3-8B79-37D633B846F1}">
              <asvg:svgBlip xmlns:asvg="http://schemas.microsoft.com/office/drawing/2016/SVG/main" r:embed="rId33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754a80-62eb-11e8-8081-896abbd4f1e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4a429f4-a2f2-40e3-b155-29242c8f514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B04BA5-25BB-4E52-AAE5-9C7BEF86543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otf-service-i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99223ac-93db-439d-9747-9b2fded8d07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061c90-85b0-11e8-9011-d322ff7e064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f8ae94c-7a2e-4a2d-8603-3ed12f89021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465a902-074a-4db9-adaa-cc75b1049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105fb0-5a09-11e9-85fa-e1c32163180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4c7a4d-2a2d-433f-a38d-9ebff43de33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e0b569e-03d7-44e4-a68c-6f567689a26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d20106-cf62-4dcf-8dd9-d27ae0f36e5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f2c407b-0a0d-4c57-8d8e-31bc7707d5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0fa4f0-62bc-48dc-8388-b4458f3f310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55f6faf-833f-4fcb-8ce9-f75c9954b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0a8d63d-7990-9b83-b7ec-599897c7a3d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666f360-66d1-11e9-85ef-a19427301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d259f0-9990-11e8-acc8-b9f54a8f16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b1ef1a9-d8be-4716-a482-4d56f5f8a6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public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35ead7e-cc70-4f10-8f2c-6e6c6821ce6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5f8ac0-98f7-11e9-a40c-5b3c4bf3cc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fd3c158-4659-cca5-0c7c-eef6cdd1b9f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openshif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4e5912-59dc-40b7-a482-25c6c6d38cc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d08ed75-b71d-4d1a-a4c4-f17ead5c195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775b0-ccb6-11e8-a3d8-09d2e3476a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/infrastructure/vmware-solutions/images/icons/singleNode_dr.svg">    </p:cNvPr>
          <p:cNvPicPr>
            <a:picLocks noChangeAspect="1"/>
          </p:cNvPicPr>
          <p:nvPr/>
        </p:nvPicPr>
        <p:blipFill>
          <a:blip r:embed="rId6"/>
          <a:extLst>
            <a:ext uri="{96DAC541-7B7A-43D3-8B79-37D633B846F1}">
              <asvg:svgBlip xmlns:asvg="http://schemas.microsoft.com/office/drawing/2016/SVG/main" r:embed="rId7"/>
            </a:ext>
          </a:extLst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/infrastructure/vmware-solutions/images/icons/vROM.svg">    </p:cNvPr>
          <p:cNvPicPr>
            <a:picLocks noChangeAspect="1"/>
          </p:cNvPicPr>
          <p:nvPr/>
        </p:nvPicPr>
        <p:blipFill>
          <a:blip r:embed="rId9"/>
          <a:extLst>
            <a:ext uri="{96DAC541-7B7A-43D3-8B79-37D633B846F1}">
              <asvg:svgBlip xmlns:asvg="http://schemas.microsoft.com/office/drawing/2016/SVG/main" r:embed="rId10"/>
            </a:ext>
          </a:extLst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2019-12-09T16:25:59.515Z</dcterms:created>
  <dcterms:modified xsi:type="dcterms:W3CDTF">2019-12-09T16:25:59.515Z</dcterms:modified>
</cp:coreProperties>
</file>