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16 2019 16:09:11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sv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1.png" Type="http://schemas.openxmlformats.org/officeDocument/2006/relationships/image"/><Relationship Id="rId2" Target="../media/image112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Relationship Id="rId9" Target="../media/image119.png" Type="http://schemas.openxmlformats.org/officeDocument/2006/relationships/image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23.png" Type="http://schemas.openxmlformats.org/officeDocument/2006/relationships/image"/><Relationship Id="rId14" Target="../media/image124.png" Type="http://schemas.openxmlformats.org/officeDocument/2006/relationships/image"/><Relationship Id="rId15" Target="../media/image125.png" Type="http://schemas.openxmlformats.org/officeDocument/2006/relationships/image"/><Relationship Id="rId16" Target="../media/image126.png" Type="http://schemas.openxmlformats.org/officeDocument/2006/relationships/image"/><Relationship Id="rId17" Target="../media/image127.png" Type="http://schemas.openxmlformats.org/officeDocument/2006/relationships/image"/><Relationship Id="rId18" Target="../media/image128.png" Type="http://schemas.openxmlformats.org/officeDocument/2006/relationships/image"/><Relationship Id="rId19" Target="../media/image129.png" Type="http://schemas.openxmlformats.org/officeDocument/2006/relationships/image"/><Relationship Id="rId20" Target="../media/image130.png" Type="http://schemas.openxmlformats.org/officeDocument/2006/relationships/image"/><Relationship Id="rId21" Target="../media/image131.png" Type="http://schemas.openxmlformats.org/officeDocument/2006/relationships/image"/><Relationship Id="rId22" Target="../media/image132.png" Type="http://schemas.openxmlformats.org/officeDocument/2006/relationships/image"/><Relationship Id="rId23" Target="../media/image133.png" Type="http://schemas.openxmlformats.org/officeDocument/2006/relationships/image"/><Relationship Id="rId24" Target="../media/image134.png" Type="http://schemas.openxmlformats.org/officeDocument/2006/relationships/image"/><Relationship Id="rId25" Target="../media/image135.png" Type="http://schemas.openxmlformats.org/officeDocument/2006/relationships/image"/><Relationship Id="rId26" Target="../media/image136.png" Type="http://schemas.openxmlformats.org/officeDocument/2006/relationships/image"/><Relationship Id="rId27" Target="../media/image137.png" Type="http://schemas.openxmlformats.org/officeDocument/2006/relationships/image"/><Relationship Id="rId28" Target="../media/image138.png" Type="http://schemas.openxmlformats.org/officeDocument/2006/relationships/image"/><Relationship Id="rId29" Target="../media/image139.png" Type="http://schemas.openxmlformats.org/officeDocument/2006/relationships/image"/><Relationship Id="rId30" Target="../media/image140.png" Type="http://schemas.openxmlformats.org/officeDocument/2006/relationships/image"/><Relationship Id="rId31" Target="../media/image141.png" Type="http://schemas.openxmlformats.org/officeDocument/2006/relationships/image"/><Relationship Id="rId32" Target="../media/image142.png" Type="http://schemas.openxmlformats.org/officeDocument/2006/relationships/image"/><Relationship Id="rId33" Target="../media/image143.png" Type="http://schemas.openxmlformats.org/officeDocument/2006/relationships/image"/><Relationship Id="rId34" Target="../media/image144.png" Type="http://schemas.openxmlformats.org/officeDocument/2006/relationships/image"/><Relationship Id="rId35" Target="../media/image145.png" Type="http://schemas.openxmlformats.org/officeDocument/2006/relationships/image"/><Relationship Id="rId36" Target="../media/image1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7.png" Type="http://schemas.openxmlformats.org/officeDocument/2006/relationships/image"/><Relationship Id="rId2" Target="../media/image148.png" Type="http://schemas.openxmlformats.org/officeDocument/2006/relationships/image"/><Relationship Id="rId3" Target="../media/image149.png" Type="http://schemas.openxmlformats.org/officeDocument/2006/relationships/image"/><Relationship Id="rId4" Target="../media/image150.png" Type="http://schemas.openxmlformats.org/officeDocument/2006/relationships/image"/><Relationship Id="rId5" Target="../media/image151.png" Type="http://schemas.openxmlformats.org/officeDocument/2006/relationships/image"/><Relationship Id="rId6" Target="../media/image152.png" Type="http://schemas.openxmlformats.org/officeDocument/2006/relationships/image"/><Relationship Id="rId7" Target="../media/image153.png" Type="http://schemas.openxmlformats.org/officeDocument/2006/relationships/image"/><Relationship Id="rId8" Target="../media/image154.png" Type="http://schemas.openxmlformats.org/officeDocument/2006/relationships/image"/><Relationship Id="rId9" Target="../media/image155.png" Type="http://schemas.openxmlformats.org/officeDocument/2006/relationships/image"/><Relationship Id="rId10" Target="../media/image156.png" Type="http://schemas.openxmlformats.org/officeDocument/2006/relationships/image"/><Relationship Id="rId11" Target="../media/image157.png" Type="http://schemas.openxmlformats.org/officeDocument/2006/relationships/image"/><Relationship Id="rId12" Target="../media/image158.png" Type="http://schemas.openxmlformats.org/officeDocument/2006/relationships/image"/><Relationship Id="rId13" Target="../media/image159.png" Type="http://schemas.openxmlformats.org/officeDocument/2006/relationships/image"/><Relationship Id="rId14" Target="../media/image160.png" Type="http://schemas.openxmlformats.org/officeDocument/2006/relationships/image"/><Relationship Id="rId15" Target="../media/image161.png" Type="http://schemas.openxmlformats.org/officeDocument/2006/relationships/image"/><Relationship Id="rId16" Target="../media/image162.png" Type="http://schemas.openxmlformats.org/officeDocument/2006/relationships/image"/><Relationship Id="rId17" Target="../media/image163.png" Type="http://schemas.openxmlformats.org/officeDocument/2006/relationships/image"/><Relationship Id="rId18" Target="../media/image164.png" Type="http://schemas.openxmlformats.org/officeDocument/2006/relationships/image"/><Relationship Id="rId19" Target="../media/image165.png" Type="http://schemas.openxmlformats.org/officeDocument/2006/relationships/image"/><Relationship Id="rId20" Target="../media/image166.png" Type="http://schemas.openxmlformats.org/officeDocument/2006/relationships/image"/><Relationship Id="rId21" Target="../media/image167.png" Type="http://schemas.openxmlformats.org/officeDocument/2006/relationships/image"/><Relationship Id="rId22" Target="../media/image168.png" Type="http://schemas.openxmlformats.org/officeDocument/2006/relationships/image"/><Relationship Id="rId23" Target="../media/image169.png" Type="http://schemas.openxmlformats.org/officeDocument/2006/relationships/image"/><Relationship Id="rId24" Target="../media/image170.png" Type="http://schemas.openxmlformats.org/officeDocument/2006/relationships/image"/><Relationship Id="rId25" Target="../media/image171.png" Type="http://schemas.openxmlformats.org/officeDocument/2006/relationships/image"/><Relationship Id="rId26" Target="../media/image172.png" Type="http://schemas.openxmlformats.org/officeDocument/2006/relationships/image"/><Relationship Id="rId27" Target="../media/image173.png" Type="http://schemas.openxmlformats.org/officeDocument/2006/relationships/image"/><Relationship Id="rId28" Target="../media/image174.png" Type="http://schemas.openxmlformats.org/officeDocument/2006/relationships/image"/><Relationship Id="rId29" Target="../media/image175.png" Type="http://schemas.openxmlformats.org/officeDocument/2006/relationships/image"/><Relationship Id="rId30" Target="../media/image176.png" Type="http://schemas.openxmlformats.org/officeDocument/2006/relationships/image"/><Relationship Id="rId31" Target="../media/image177.png" Type="http://schemas.openxmlformats.org/officeDocument/2006/relationships/image"/><Relationship Id="rId32" Target="../media/image178.png" Type="http://schemas.openxmlformats.org/officeDocument/2006/relationships/image"/><Relationship Id="rId33" Target="../media/image179.png" Type="http://schemas.openxmlformats.org/officeDocument/2006/relationships/image"/><Relationship Id="rId34" Target="../media/image180.png" Type="http://schemas.openxmlformats.org/officeDocument/2006/relationships/image"/><Relationship Id="rId35" Target="../media/image181.png" Type="http://schemas.openxmlformats.org/officeDocument/2006/relationships/image"/><Relationship Id="rId36" Target="../media/image18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3.png" Type="http://schemas.openxmlformats.org/officeDocument/2006/relationships/image"/><Relationship Id="rId2" Target="../media/image18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sv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204.png" Type="http://schemas.openxmlformats.org/officeDocument/2006/relationships/image"/><Relationship Id="rId23" Target="../media/image205.png" Type="http://schemas.openxmlformats.org/officeDocument/2006/relationships/image"/><Relationship Id="rId24" Target="../media/image206.png" Type="http://schemas.openxmlformats.org/officeDocument/2006/relationships/image"/><Relationship Id="rId25" Target="../media/image207.png" Type="http://schemas.openxmlformats.org/officeDocument/2006/relationships/image"/><Relationship Id="rId26" Target="../media/image208.png" Type="http://schemas.openxmlformats.org/officeDocument/2006/relationships/image"/><Relationship Id="rId27" Target="../media/image209.png" Type="http://schemas.openxmlformats.org/officeDocument/2006/relationships/image"/><Relationship Id="rId28" Target="../media/image210.png" Type="http://schemas.openxmlformats.org/officeDocument/2006/relationships/image"/><Relationship Id="rId29" Target="../media/image211.png" Type="http://schemas.openxmlformats.org/officeDocument/2006/relationships/image"/><Relationship Id="rId30" Target="../media/image212.png" Type="http://schemas.openxmlformats.org/officeDocument/2006/relationships/image"/><Relationship Id="rId31" Target="../media/image213.png" Type="http://schemas.openxmlformats.org/officeDocument/2006/relationships/image"/><Relationship Id="rId32" Target="../media/image214.png" Type="http://schemas.openxmlformats.org/officeDocument/2006/relationships/image"/><Relationship Id="rId33" Target="../media/image215.png" Type="http://schemas.openxmlformats.org/officeDocument/2006/relationships/image"/><Relationship Id="rId34" Target="../media/image216.png" Type="http://schemas.openxmlformats.org/officeDocument/2006/relationships/image"/><Relationship Id="rId35" Target="../media/image217.png" Type="http://schemas.openxmlformats.org/officeDocument/2006/relationships/image"/><Relationship Id="rId36" Target="../media/image218.png" Type="http://schemas.openxmlformats.org/officeDocument/2006/relationships/image"/><Relationship Id="rId37" Target="../media/image219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0.png" Type="http://schemas.openxmlformats.org/officeDocument/2006/relationships/image"/><Relationship Id="rId2" Target="../media/image221.png" Type="http://schemas.openxmlformats.org/officeDocument/2006/relationships/image"/><Relationship Id="rId3" Target="../media/image222.png" Type="http://schemas.openxmlformats.org/officeDocument/2006/relationships/image"/><Relationship Id="rId4" Target="../media/image223.png" Type="http://schemas.openxmlformats.org/officeDocument/2006/relationships/image"/><Relationship Id="rId5" Target="../media/image224.png" Type="http://schemas.openxmlformats.org/officeDocument/2006/relationships/image"/><Relationship Id="rId6" Target="../media/image225.svg" Type="http://schemas.openxmlformats.org/officeDocument/2006/relationships/image"/><Relationship Id="rId7" Target="../media/image226.png" Type="http://schemas.openxmlformats.org/officeDocument/2006/relationships/image"/><Relationship Id="rId8" Target="../media/image227.png" Type="http://schemas.openxmlformats.org/officeDocument/2006/relationships/image"/><Relationship Id="rId9" Target="../media/image228.png" Type="http://schemas.openxmlformats.org/officeDocument/2006/relationships/image"/><Relationship Id="rId10" Target="../media/image229.png" Type="http://schemas.openxmlformats.org/officeDocument/2006/relationships/image"/><Relationship Id="rId11" Target="../media/image230.png" Type="http://schemas.openxmlformats.org/officeDocument/2006/relationships/image"/><Relationship Id="rId12" Target="../media/image231.png" Type="http://schemas.openxmlformats.org/officeDocument/2006/relationships/image"/><Relationship Id="rId13" Target="../media/image232.png" Type="http://schemas.openxmlformats.org/officeDocument/2006/relationships/image"/><Relationship Id="rId14" Target="../media/image233.png" Type="http://schemas.openxmlformats.org/officeDocument/2006/relationships/image"/><Relationship Id="rId15" Target="../media/image234.png" Type="http://schemas.openxmlformats.org/officeDocument/2006/relationships/image"/><Relationship Id="rId16" Target="../media/image235.png" Type="http://schemas.openxmlformats.org/officeDocument/2006/relationships/image"/><Relationship Id="rId17" Target="../media/image236.png" Type="http://schemas.openxmlformats.org/officeDocument/2006/relationships/image"/><Relationship Id="rId18" Target="../media/image237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8c27d5-6f91-4615-baa1-9efb76e781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0e0f30-a061-11e8-9dfc-536f3b15860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1e3f0d2-0f49-ddfd-0eb9-2897b9d3a45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ad5c038-a44d-4a3e-b8c2-133ca3e2655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455b2d-79dc-45c3-8a31-c72b924ec83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a7f4e38-f218-48ef-9dd2-df408747568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floating-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unc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d788e08-1b4a-4504-920a-d2842b72f3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de32cac-4055-4166-92e8-b65baace7bc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42f47a0-f793-4b45-ad11-782cc565df1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6e0937-6110-42eb-8988-3a1999854d2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64e6bd-9b6c-44dd-8402-d3818d9664c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/infrastructure/vmware-solutions/images/icons/HCX.svg">    </p:cNvPr>
          <p:cNvPicPr>
            <a:picLocks noChangeAspect="1"/>
          </p:cNvPicPr>
          <p:nvPr/>
        </p:nvPicPr>
        <p:blipFill>
          <a:blip r:embed="rId28"/>
          <a:extLst>
            <a:ext uri="{96DAC541-7B7A-43D3-8B79-37D633B846F1}">
              <asvg:svgBlip xmlns:asvg="http://schemas.microsoft.com/office/drawing/2016/SVG/main" r:embed="rId29"/>
            </a:ext>
          </a:extLst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13e1860-959c-11e8-871e-ad157af61ad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1c53b72-918f-4869-b834-2d99eb28422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8adf440-cb1b-11e8-90f6-8bdee1dfe83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imi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061c90-85b0-11e8-9011-d322ff7e064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essages-for-rabbitmq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80339d1-9b78-44d7-b41a-edd3e8dbeb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4ac189e-d717-52a9-449e-208b4ffdd8b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vROM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VREALIZE OPERATIONS AND VREALIZE LOG INSIGHT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726690-71e2-11e5-83c6-db0c70b22ce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2019-10-16T16:09:23.681Z</dcterms:created>
  <dcterms:modified xsi:type="dcterms:W3CDTF">2019-10-16T16:09:23.681Z</dcterms:modified>
</cp:coreProperties>
</file>