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ype="http://schemas.openxmlformats.org/officeDocument/2006/relationships/presProps" Target="presProps.xml"/>  <Relationship Id="rId14" Type="http://schemas.openxmlformats.org/officeDocument/2006/relationships/viewProps" Target="viewProps.xml"/>  <Relationship Id="rId15" Type="http://schemas.openxmlformats.org/officeDocument/2006/relationships/theme" Target="theme/theme1.xml"/>  <Relationship Id="rId16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?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?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0.xml.rels><?xml version="1.0" encoding="UTF-8" standalone="yes"?>
<Relationships xmlns="http://schemas.openxmlformats.org/package/2006/relationships"><Relationship Id="rId1" Target="../media/image262.png" Type="http://schemas.openxmlformats.org/officeDocument/2006/relationships/image"/><Relationship Id="rId2" Target="../media/image263.png" Type="http://schemas.openxmlformats.org/officeDocument/2006/relationships/image"/><Relationship Id="rId3" Target="../media/image264.png" Type="http://schemas.openxmlformats.org/officeDocument/2006/relationships/image"/><Relationship Id="rId4" Target="../media/image265.png" Type="http://schemas.openxmlformats.org/officeDocument/2006/relationships/image"/><Relationship Id="rId5" Target="../media/image266.png" Type="http://schemas.openxmlformats.org/officeDocument/2006/relationships/image"/><Relationship Id="rId6" Target="../media/image267.png" Type="http://schemas.openxmlformats.org/officeDocument/2006/relationships/image"/><Relationship Id="rId7" Target="../media/image268.png" Type="http://schemas.openxmlformats.org/officeDocument/2006/relationships/image"/><Relationship Id="rId8" Target="../media/image269.png" Type="http://schemas.openxmlformats.org/officeDocument/2006/relationships/image"/><Relationship Id="rId9" Target="../media/image270.png" Type="http://schemas.openxmlformats.org/officeDocument/2006/relationships/image"/><Relationship Id="rId10" Target="../media/image271.png" Type="http://schemas.openxmlformats.org/officeDocument/2006/relationships/image"/><Relationship Id="rId11" Target="../media/image272.png" Type="http://schemas.openxmlformats.org/officeDocument/2006/relationships/image"/><Relationship Id="rId12" Target="../media/image273.png" Type="http://schemas.openxmlformats.org/officeDocument/2006/relationships/image"/><Relationship Id="rId13" Target="../media/image274.png" Type="http://schemas.openxmlformats.org/officeDocument/2006/relationships/image"/><Relationship Id="rId14" Target="../media/image275.png" Type="http://schemas.openxmlformats.org/officeDocument/2006/relationships/image"/><Relationship Id="rId15" Target="../media/image276.png" Type="http://schemas.openxmlformats.org/officeDocument/2006/relationships/image"/><Relationship Id="rId16" Target="../media/image277.png" Type="http://schemas.openxmlformats.org/officeDocument/2006/relationships/image"/><Relationship Id="rId17" Target="../media/image278.png" Type="http://schemas.openxmlformats.org/officeDocument/2006/relationships/image"/><Relationship Id="rId18" Target="../media/image279.png" Type="http://schemas.openxmlformats.org/officeDocument/2006/relationships/image"/><Relationship Id="rId19" Target="../media/image280.png" Type="http://schemas.openxmlformats.org/officeDocument/2006/relationships/image"/><Relationship Id="rId20" Target="../media/image281.png" Type="http://schemas.openxmlformats.org/officeDocument/2006/relationships/image"/><Relationship Id="rId21" Target="../media/image282.png" Type="http://schemas.openxmlformats.org/officeDocument/2006/relationships/image"/><Relationship Id="rId22" Target="../media/image283.png" Type="http://schemas.openxmlformats.org/officeDocument/2006/relationships/image"/><Relationship Id="rId23" Target="../media/image284.png" Type="http://schemas.openxmlformats.org/officeDocument/2006/relationships/image"/><Relationship Id="rId24" Target="../media/image285.png" Type="http://schemas.openxmlformats.org/officeDocument/2006/relationships/image"/><Relationship Id="rId25" Target="../media/image286.png" Type="http://schemas.openxmlformats.org/officeDocument/2006/relationships/image"/><Relationship Id="rId26" Target="../media/image287.png" Type="http://schemas.openxmlformats.org/officeDocument/2006/relationships/image"/><Relationship Id="rId27" Target="../media/image288.png" Type="http://schemas.openxmlformats.org/officeDocument/2006/relationships/image"/><Relationship Id="rId28" Target="../media/image289.png" Type="http://schemas.openxmlformats.org/officeDocument/2006/relationships/image"/><Relationship Id="rId29" Target="../media/image290.png" Type="http://schemas.openxmlformats.org/officeDocument/2006/relationships/image"/><Relationship Id="rId30" Target="../media/image291.png" Type="http://schemas.openxmlformats.org/officeDocument/2006/relationships/image"/><Relationship Id="rId31" Target="../media/image292.png" Type="http://schemas.openxmlformats.org/officeDocument/2006/relationships/image"/><Relationship Id="rId32" Target="../media/image293.png" Type="http://schemas.openxmlformats.org/officeDocument/2006/relationships/image"/><Relationship Id="rId33" Target="../media/image294.png" Type="http://schemas.openxmlformats.org/officeDocument/2006/relationships/image"/><Relationship Id="rId34" Target="../media/image295.png" Type="http://schemas.openxmlformats.org/officeDocument/2006/relationships/image"/><Relationship Id="rId35" Target="../media/image296.png" Type="http://schemas.openxmlformats.org/officeDocument/2006/relationships/image"/><Relationship Id="rId36" Target="../media/image297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11.xml.rels><?xml version="1.0" encoding="UTF-8" standalone="yes"?>
<Relationships xmlns="http://schemas.openxmlformats.org/package/2006/relationships"><Relationship Id="rId1" Target="../media/image298.png" Type="http://schemas.openxmlformats.org/officeDocument/2006/relationships/image"/><Relationship Id="rId2" Target="../media/image299.png" Type="http://schemas.openxmlformats.org/officeDocument/2006/relationships/image"/><Relationship Id="rId3" Target="../media/image300.png" Type="http://schemas.openxmlformats.org/officeDocument/2006/relationships/image"/><Relationship Id="rId4" Target="../media/image301.png" Type="http://schemas.openxmlformats.org/officeDocument/2006/relationships/image"/><Relationship Id="rId5" Target="../media/image302.png" Type="http://schemas.openxmlformats.org/officeDocument/2006/relationships/image"/><Relationship Id="rId6" Target="../media/image303.png" Type="http://schemas.openxmlformats.org/officeDocument/2006/relationships/image"/><Relationship Id="rId7" Target="../slideLayouts/slideLayout1.xml" Type="http://schemas.openxmlformats.org/officeDocument/2006/relationships/slideLayout"/></Relationships>
</file>

<file path=ppt/slides/_rels/slide2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3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4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5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6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7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8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media/image224.png" Type="http://schemas.openxmlformats.org/officeDocument/2006/relationships/image"/><Relationship Id="rId9" Target="../media/image225.png" Type="http://schemas.openxmlformats.org/officeDocument/2006/relationships/image"/><Relationship Id="rId10" Target="../slideLayouts/slideLayout1.xml" Type="http://schemas.openxmlformats.org/officeDocument/2006/relationships/slideLayout"/></Relationships>
</file>

<file path=ppt/slides/_rels/slide9.xml.rels><?xml version="1.0" encoding="UTF-8" standalone="yes"?>
<Relationships xmlns="http://schemas.openxmlformats.org/package/2006/relationships"><Relationship Id="rId1" Target="../media/image226.png" Type="http://schemas.openxmlformats.org/officeDocument/2006/relationships/image"/><Relationship Id="rId2" Target="../media/image227.png" Type="http://schemas.openxmlformats.org/officeDocument/2006/relationships/image"/><Relationship Id="rId3" Target="../media/image228.png" Type="http://schemas.openxmlformats.org/officeDocument/2006/relationships/image"/><Relationship Id="rId4" Target="../media/image229.png" Type="http://schemas.openxmlformats.org/officeDocument/2006/relationships/image"/><Relationship Id="rId5" Target="../media/image230.png" Type="http://schemas.openxmlformats.org/officeDocument/2006/relationships/image"/><Relationship Id="rId6" Target="../media/image231.png" Type="http://schemas.openxmlformats.org/officeDocument/2006/relationships/image"/><Relationship Id="rId7" Target="../media/image232.png" Type="http://schemas.openxmlformats.org/officeDocument/2006/relationships/image"/><Relationship Id="rId8" Target="../media/image233.png" Type="http://schemas.openxmlformats.org/officeDocument/2006/relationships/image"/><Relationship Id="rId9" Target="../media/image234.png" Type="http://schemas.openxmlformats.org/officeDocument/2006/relationships/image"/><Relationship Id="rId10" Target="../media/image235.png" Type="http://schemas.openxmlformats.org/officeDocument/2006/relationships/image"/><Relationship Id="rId11" Target="../media/image236.png" Type="http://schemas.openxmlformats.org/officeDocument/2006/relationships/image"/><Relationship Id="rId12" Target="../media/image237.png" Type="http://schemas.openxmlformats.org/officeDocument/2006/relationships/image"/><Relationship Id="rId13" Target="../media/image238.png" Type="http://schemas.openxmlformats.org/officeDocument/2006/relationships/image"/><Relationship Id="rId14" Target="../media/image239.png" Type="http://schemas.openxmlformats.org/officeDocument/2006/relationships/image"/><Relationship Id="rId15" Target="../media/image240.png" Type="http://schemas.openxmlformats.org/officeDocument/2006/relationships/image"/><Relationship Id="rId16" Target="../media/image241.png" Type="http://schemas.openxmlformats.org/officeDocument/2006/relationships/image"/><Relationship Id="rId17" Target="../media/image242.png" Type="http://schemas.openxmlformats.org/officeDocument/2006/relationships/image"/><Relationship Id="rId18" Target="../media/image243.png" Type="http://schemas.openxmlformats.org/officeDocument/2006/relationships/image"/><Relationship Id="rId19" Target="../media/image244.png" Type="http://schemas.openxmlformats.org/officeDocument/2006/relationships/image"/><Relationship Id="rId20" Target="../media/image245.png" Type="http://schemas.openxmlformats.org/officeDocument/2006/relationships/image"/><Relationship Id="rId21" Target="../media/image246.png" Type="http://schemas.openxmlformats.org/officeDocument/2006/relationships/image"/><Relationship Id="rId22" Target="../media/image247.png" Type="http://schemas.openxmlformats.org/officeDocument/2006/relationships/image"/><Relationship Id="rId23" Target="../media/image248.png" Type="http://schemas.openxmlformats.org/officeDocument/2006/relationships/image"/><Relationship Id="rId24" Target="../media/image249.png" Type="http://schemas.openxmlformats.org/officeDocument/2006/relationships/image"/><Relationship Id="rId25" Target="../media/image250.png" Type="http://schemas.openxmlformats.org/officeDocument/2006/relationships/image"/><Relationship Id="rId26" Target="../media/image251.png" Type="http://schemas.openxmlformats.org/officeDocument/2006/relationships/image"/><Relationship Id="rId27" Target="../media/image252.png" Type="http://schemas.openxmlformats.org/officeDocument/2006/relationships/image"/><Relationship Id="rId28" Target="../media/image253.png" Type="http://schemas.openxmlformats.org/officeDocument/2006/relationships/image"/><Relationship Id="rId29" Target="../media/image254.png" Type="http://schemas.openxmlformats.org/officeDocument/2006/relationships/image"/><Relationship Id="rId30" Target="../media/image255.png" Type="http://schemas.openxmlformats.org/officeDocument/2006/relationships/image"/><Relationship Id="rId31" Target="../media/image256.png" Type="http://schemas.openxmlformats.org/officeDocument/2006/relationships/image"/><Relationship Id="rId32" Target="../media/image257.png" Type="http://schemas.openxmlformats.org/officeDocument/2006/relationships/image"/><Relationship Id="rId33" Target="../media/image258.png" Type="http://schemas.openxmlformats.org/officeDocument/2006/relationships/image"/><Relationship Id="rId34" Target="../media/image259.png" Type="http://schemas.openxmlformats.org/officeDocument/2006/relationships/image"/><Relationship Id="rId35" Target="../media/image260.png" Type="http://schemas.openxmlformats.org/officeDocument/2006/relationships/image"/><Relationship Id="rId36" Target="../media/image261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USER</a:t>
            </a:r>
          </a:p>
        </p:txBody>
      </p:sp>
      <p:sp>
        <p:nvSpPr>
          <p:cNvPr id="3" name="Object 2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4" name="Object 3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EXTERNAL</a:t>
            </a:r>
          </a:p>
        </p:txBody>
      </p:sp>
      <p:sp>
        <p:nvSpPr>
          <p:cNvPr id="5" name="Object 4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6" name="Object 5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</a:t>
            </a:r>
          </a:p>
        </p:txBody>
      </p:sp>
      <p:sp>
        <p:nvSpPr>
          <p:cNvPr id="7" name="Object 6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8" name="Object 7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/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POST /users</a:t>
            </a:r>
          </a:p>
        </p:txBody>
      </p:sp>
      <p:sp>
        <p:nvSpPr>
          <p:cNvPr id="10" name="Object 9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</a:t>
            </a:r>
          </a:p>
        </p:txBody>
      </p:sp>
      <p:sp>
        <p:nvSpPr>
          <p:cNvPr id="12" name="Object 11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2</a:t>
            </a:r>
          </a:p>
        </p:txBody>
      </p:sp>
      <p:sp>
        <p:nvSpPr>
          <p:cNvPr id="14" name="Object 13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3</a:t>
            </a:r>
          </a:p>
        </p:txBody>
      </p:sp>
      <p:sp>
        <p:nvSpPr>
          <p:cNvPr id="16" name="Object 15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4</a:t>
            </a:r>
          </a:p>
        </p:txBody>
      </p:sp>
      <p:sp>
        <p:nvSpPr>
          <p:cNvPr id="18" name="Object 17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5</a:t>
            </a:r>
          </a:p>
        </p:txBody>
      </p:sp>
      <p:sp>
        <p:nvSpPr>
          <p:cNvPr id="20" name="Object 19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6</a:t>
            </a:r>
          </a:p>
        </p:txBody>
      </p:sp>
      <p:sp>
        <p:nvSpPr>
          <p:cNvPr id="22" name="Object 21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7</a:t>
            </a:r>
          </a:p>
        </p:txBody>
      </p:sp>
      <p:sp>
        <p:nvSpPr>
          <p:cNvPr id="24" name="Object 23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8</a:t>
            </a:r>
          </a:p>
        </p:txBody>
      </p:sp>
      <p:sp>
        <p:nvSpPr>
          <p:cNvPr id="26" name="Object 25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9</a:t>
            </a:r>
          </a:p>
        </p:txBody>
      </p:sp>
      <p:sp>
        <p:nvSpPr>
          <p:cNvPr id="28" name="Object 27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10</a:t>
            </a:r>
          </a:p>
        </p:txBody>
      </p:sp>
      <p:sp>
        <p:nvSpPr>
          <p:cNvPr id="30" name="Object 29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11</a:t>
            </a:r>
          </a:p>
        </p:txBody>
      </p:sp>
      <p:sp>
        <p:nvSpPr>
          <p:cNvPr id="32" name="Object 31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12</a:t>
            </a:r>
          </a:p>
        </p:txBody>
      </p:sp>
      <p:sp>
        <p:nvSpPr>
          <p:cNvPr id="34" name="Object 33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13</a:t>
            </a:r>
          </a:p>
        </p:txBody>
      </p:sp>
      <p:sp>
        <p:nvSpPr>
          <p:cNvPr id="36" name="Object 35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14</a:t>
            </a:r>
          </a:p>
        </p:txBody>
      </p:sp>
      <p:sp>
        <p:nvSpPr>
          <p:cNvPr id="38" name="Object 37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onfigure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CONFIGURE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Composer Playground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COMPOSER PLAYGROUND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Composer Rest Server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COMPOSER REST SERVER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Converbelt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CONVERBELT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Developer Portal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DEVELOPER PORTAL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Customer Database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CUSTOMER DATABASE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mail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EMAIL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Discovery Collection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DISCOVERY COLLECTION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Distribution Center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DISTRIBUTION CENTER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Example Data Set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EXAMPLE DATA SET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File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FILE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External Service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EXTERNAL SERVICE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Financial Risk Management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FINANCIAL RISK MANAGEMENT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Generate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GENERATE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Hyperledger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HYPERLEDGER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BM Cloud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IBM CLOUD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BM Data Science Experience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IBM DATA SCIENCE EXPERIENCE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DE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IDE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BM Datapower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IBM DATAPOWER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IBM Z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IBM Z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Install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INSTALL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Inventory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INVENTORY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List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LIST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Load Balancing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LOAD BALANCING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Ivestment Portfolio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IVESTMENT PORTFOLIO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Microphone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MICROPHONE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Local Network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LOCAL NETWORK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Media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MEDIA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Market Data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MARKET DATA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Online News Content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ONLINE NEWS CONTENT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nsor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SENSOR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Predictive Market Scenario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PREDICTIVE MARKET SCENARIO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ervice Provider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SERVICE PROVIDER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Outbound Calls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OUTBOUND CALLS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Outlet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OUTLET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Recommendation Service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RECOMMENDATION SERVICE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Service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SERVICE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Store Sales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STORE SALES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View Logs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VIEW LOGS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Store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STORE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Virtual Reality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VIRTUAL REALITY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zOS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ZOS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6ad34583-a736-4bbe-9d39-940fdb7573f6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ACCERN-API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37fa576b-c3fa-4428-93d5-62acbf434ec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ACCRETE.AI: RATIONAL EXUBERANCE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94ac6fe5-c02e-439e-aef4-596cf839c357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ACCRETE.AI: RUMOR HOUND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cd54fb2-91a6-4fff-be88-7b28a993ee6d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ACCRETE.AI: TOPIC DELTAS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466e218-9188-4562-9af5-fc7e0dc790c5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ACTIVITY TRACKER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0ce92917-231d-4814-9f2e-da8f67ce5046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ADAPTIVE SECURITY MANAGER (ASM)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lertNotification-8d3cff7f-bb94-1444678145000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ALERT NOTIFICATION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d9ba7486-1a10-4a6d-86e6-ef0cf69bad85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ALLOY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18de078f-e6b0-4b47-a7c4-0ed2f93f3e1d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ANALYTICS ENGINE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69f92eb-f381-4ed9-8e85-59ac41dfcd8f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APACHE SPARK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api-connect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API CONNECT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d0e38803-043f-43ce-968a-e822dd489005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APIS FROM PITNEY BOWES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96a0ebf2-2a02-4e32-815f-7c09a1268c78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 CONNECT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 ID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09c156fd-c78b-47e6-b19f-0895e5f01d99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 LAUNCH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400f574f-d4c7-4407-ad1c-0b5e492c4c73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APPRENDA CLOUD PLATFORM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8514c706-225d-4848-a689-7c0a0bdcca17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AT&amp;T FLOW DESIGNER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7af3a600-6cf5-4047-a48d-264646af214c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AT&amp;T IOT DATA PLANS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6f856307-00d7-4e77-ba67-b2fe4c2fbfa7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AT&amp;T M2X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6daae5b9-0fc8-4196-bc8b-57a269f01b64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AUTO-SCALING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4ad9a593-2259-4956-ab94-ac0de564cfaa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AUTOMATED ACCESSIBILITY TESTER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IBM-Performance-Hub-1.0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AVAILABILITY MONITORING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1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BARE METAL SERVER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BigInsightsonCloud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BIGINSIGHTS FOR APACHE HADOOP (SUBSCRIPTION)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5cb8f245-b1e5-4b68-8101-337d5881a360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BITBAR TESTING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45c4ae61-ae64-11e3-8e2c-00259086a7bc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BLAZEMETER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5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BLOCK STORAGE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712b94a0-c4a7-48b5-a527-fd27908b9a8e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BLOCKCHAIN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6fdfccb4-1c28-4401-a94a-000bf75d889e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BONDEVALUE-API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714e1f0-c19d-431e-b669-34b99b01708d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BOSCH IOT ROLLOUTS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adf18fe9-86c1-4c0e-9e31-b6725f4b5271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BOX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438d3-48f0-4d80-87c0-98055fdbbdad-rules-BusinessRules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BUSINESS RULES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37b751fd-75de-4757-b3b8-f33c3cd7e1ec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CAR DIAGNOSTIC API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c56b926-cfa1-4f50-ab9d-01986ff692be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CERTIFICATE MANAGER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0a42129b-9839-42b7-90c7-7f3adb435379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CITRIX NETSCALER VPX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45c4af96-ae64-11e3-8e2c-00259086a7bc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CLEARDB MANAGED MYSQL DATABASE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a3b01d2d-5457-4269-8bd5-a7c815bd2f41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LOAD BALANCER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dff97f5c-bc5e-4455-b470-411c3edbe49c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OBJECT STORAGE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8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OBJECT STORAGE (INFRASTRUCTURE)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SECURE VIRTUALIZATION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45c4b0b8-ae64-11e3-8e2c-00259086a7bc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CLOUDAMQP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loudant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CLOUDANT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59f46c3-bed4-427d-8376-ce94101c3f08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COALESCE FOR RISK AND COMPLIANCE MONITORING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81cda9f0-b9c3-11e7-acad-0d931c5f18f1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COGNOS DASHBOARD EMBEDDED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Enterprise-P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ENTERPRISE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Elasticsearch-P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ELASTICSEARCH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Etcd-P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ETCD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JanusGraph-P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JANUSGRAPH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Mongo-P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MONGODB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MySQL-P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MYSQL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PostgreSQL-P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POSTGRESQL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RabbitMQ-P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RABBITMQ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Redis-P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REDIS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RethinkDB-P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RETHINKDB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mposeScyllaDB-P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SCYLLADB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public.bluemix.container.registry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CONTAINER REGISTRY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ontainers-kubernetes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CONTAINERS IN KUBERNETES CLUSTERS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b6c4a555-5ff6-4e1d-9ce7-0a9976629eab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CONTENT DELIVERY NETWORK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22e56473-a99f-4634-89b6-8f7172b9a521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CONTEXT MAPPING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59b735ee-5938-4ebd-a6b2-541aef2d1f68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CONTINUOUS DELIVERY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bcfb2ea3-745c-405f-b1eb-f33af9b2ecb9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CONTINUOUS RELEASE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6777716b-e36e-4e9c-a239-6b9ed99dc12c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CONTRAST SECURITY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8f82d241-d887-476b-8e57-ecf449c53d64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CONVERSATION.ONE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76fad670-9d74-4138-8a14-709f5e6ac65b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COST AND ASSET MANAGEMENT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3d871715-29c0-4aec-9d1d-3aee36dc8d66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CUPENYA INSIGHTS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shdb-for-transactions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DB2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3d6e097c-b3b2-482a-b92d-6da183602cb6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DB2 HOSTED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9e02e72d-00ce-4220-b44c-650c8314e58a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DB2 WAREHOUSE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a856040a-56bd-4cb3-a7c5-431af1ebc89c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DECISION AUTHOR FOR NODE-RED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8590ddbd-4d7b-4e41-99ac-14d58037fa8b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DECISION AUTHOR FOR NODE.JS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a8a9dc36-09dc-4f1a-b026-5de71738def5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DECISION OPTIMIZATION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dedicated-vs-group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DEDICATED VIRTUAL SERVER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a47d308a-bbdb-4d94-96f9-d8006529d646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DEVOPS INSIGHTS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ec477536-50e7-4945-92fa-14a0872b3108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DIFFUSION CLOUD FROM PUSH TECHNOLOGY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5b45fd07-d6cf-4596-b95e-2d3257267fd3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DIFITEK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9cbc2ff1-ee54-44ca-bbff-c5dee9913cd8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DIGITAL CONTENT CHECKER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7dd59b11-c3c5-5aad-f6b2-2a0c2a3e6c49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DIRECT LINK CONNECT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3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DIRECT LINK DEDICATED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2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DIRECT LINK DEDICATED HOSTING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1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DIRECT LINK EXCHANGE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76b7bf22-b443-47db-b3db-066ba2988f47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DISCOVERY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Docgen-ee4db77f-983d-42a6-af49-233c175c7666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DOCUMENT GENERATION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24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DOMAIN NAME SERVICE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069e47d4-2fe3-4292-8697-f3a7e3d04dc4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DRIVER BEHAVIOR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45c4b1ce-ae64-11e3-8e2c-00259086a7bc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ELEPHANTSQL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aad5c038-a44d-4a3e-b8c2-133ca3e2655b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ENVESTNET | YODLEE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8c455b2d-79dc-45c3-8a31-c72b924ec833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ESRI ARCGIS FOR DEVELOPERS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EVENT MANAGEMENT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F5 ON IBM CLOUD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6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FILE STORAGE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f5b26324-9b39-c701-0cc5-b0d5d2fe8534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FORTIGATE SECURITY APPLIANCE 10GBPS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2d5fe2ce-9d99-ea08-4ad0-b27724d3b86b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FORTIGATE SECURITY APPLIANCE 1GBPS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FORTIGATE SECURITY APPLIANCE ON IBM CLOUD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FORTIGATE VIRTUAL APPLIANCE ON IBM CLOUD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openwhisk-service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FUNCTIONS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f42f47a0-f793-4b45-ad11-782cc565df16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GEO WEB SERVICES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44c0c895-6016-404e-94ef-6c0b8848c761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GEOSPATIAL ANALYTICS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6f6e0937-6110-42eb-8988-3a1999854d20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GLOBALIZATION PIPELINE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6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HARDWARE FIREWALL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7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HARDWARE FIREWALL (DEDICATED)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564e6bd-9b6c-44dd-8402-d3818d9664c5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HAZARDHUB PROPERTY RISK DATA API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0ed11a2a-f743-4e4f-9324-0f19fc83c024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HIPTEST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BE3AADC2-2C1A-4078-82F0-A33B1FD86EB0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HISTORICAL INSTRUMENT ANALYTICS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589492e-6ac0-4a11-9c28-a157851c8f68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HYPER PROTECT CRYPTO SERVICES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18de598c-0036-4867-a1e3-69c56bd0082a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HYPER PROTECT DBAAS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HYTRUST CLOUDCONTROL ON IBM CLOUD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HYTRUST DATACONTROL ON IBM CLOUD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D6D8A8E4-3920-11E5-ABE6-A2B0631DAC50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IDENTITY MIXER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1f9be306-ada9-4be4-8220-b666668d9ca0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INFLUXCLOUD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INFORMATION SERVER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84a429f4-a2f2-40e3-b155-29242c8f5141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INFORMIX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EEB04BA5-25BB-4E52-AAE5-9C7BEF86543B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INSTRUMENT ANALYTICS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e5bb6e58-e8b0-4742-9be8-235f2b7880f4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INTELLIGENT TRAVEL API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iotf-service-id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INTERNET OF THINGS PLATFORM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5277036c-9e56-4198-be3c-5b22e07c6aa2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INTERNET OF THINGS WORKBENCH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75874a60-cb12-11e7-948e-37ac098eb1b9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INTERNET SERVICES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3b960983-4483-488a-9851-6f7cccdb3534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INVESTMENT PORTFOLIO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12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IPSEC VPN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29195c93-b622-439c-8b6c-d907ffa07a86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JKOOL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ee41347f-b18e-4ca6-bf80-b5467c63f9a6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KEY PROTECT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b61d5457-0fe9-40a7-bf69-212bcce62dfc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KINETISE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KMIP FOR VMWARE ON IBM CLOUD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ed3a5a53-eb60-4f3c-8fd1-17f88585b6ed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KNOWLEDGE CATALOG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983ea9a2-0fec-4021-8b70-8da5373394e5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KNOWLEDGE STUDIO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f1faf010-4107-4877-a571-fc9c8763c3dd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LANGUAGE TRANSLATOR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088b5af6-3075-4b8c-a211-66ff2ef38fb1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LIFT CLI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45c4b62a-ae64-11e3-8e2c-00259086a7bc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LOAD IMPACT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f99223ac-93db-439d-9747-9b2fded8d07b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LOCAL LOAD BALANCER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fa5a3f21-48a5-4cae-9fda-7879a4215efb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LOG ANALYSIS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51c53b72-918f-4869-b834-2d99eb28422a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MACHINE LEARNING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MANAGED SERVICES FOR VEEAM ON IBM CLOUD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MANAGED SERVICES FOR ZERTO ON IBM CLOUD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f329950-0a3e-11e8-922e-f1366c6e1c83-imi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MANAGED SERVICES FROM IMI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6481bd8a-ee0c-421a-83f1-f2ce826b5c13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MAPBOX MAPS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MASTER DATA MANAGEMENT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bae64702-dcaf-4851-964d-70dca671d43c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MEMCACHED CLOUD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6a7f4e38-f218-48ef-9dd2-df408747568e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MESSAGE HUB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mobile-analytics-service_Prod-C168BB20-B5B5-437D-B4F2-5D2CD102360C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MOBILE ANALYTICS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0f8ae94c-7a2e-4a2d-8603-3ed12f890211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MOBILE FOUNDATION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fadb8bd7-0dfa-4712-b02e-cd1424322165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MONGODB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2a54d7c7-6f05-46cd-bd43-4cea5ced86b5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MONI.AI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680339d1-9b78-44d7-b41a-edd3e8dbeb68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MONITORING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8e8d12b7-cee7-4c35-90d7-582ffef56f5a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MORNINGSTAR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01037c41-adce-4bb5-8b45-0c06004916c4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MQ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efd0c9eb-df04-4255-98ac-cdaea7a41b6f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MYSQL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484df115-16cc-4330-9fec-1538dd7fc770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NAMARA.IO CATALOG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8e17eb6f-6e2a-4b33-95ef-83bffe0833f7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NATURAL LANGUAGE CLASSIFIER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5932737c-e24b-4836-9e37-d8cead922316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NATURAL LANGUAGE GENERATION APIS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bb6393bc-7d81-446b-9728-61b704f6eca5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NATURAL LANGUAGE UNDERSTANDING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NETAPP ONTAP SELECT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96cf27c4-009a-4a01-9928-067843528762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NEW RELIC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3f5debff-044f-4292-b387-9c9a50ba81fe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NEXMO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8106946b-99ba-493a-929e-0c97ead623d3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OBJECT STORAGE OPENSTACK SWIFT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f465a902-074a-4db9-adaa-cc75b1049a8c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OBJECT STORAGE OPENSTACK SWIFT (INFRASTRUCTURE)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2d4c7a4d-2a2d-433f-a38d-9ebff43de337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PAGERDUTY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9ad36f36-e4c8-4bf5-b07d-189e3bcdb4a7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PASSPORT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9e0b569e-03d7-44e4-a68c-6f567689a260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PAYEEZY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d6d20106-cf62-4dcf-8dd9-d27ae0f36e55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PERSONALITY INSIGHTS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2f2c407b-0a0d-4c57-8d8e-31bc7707d561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PHUNWARE LOCATION BASED SERVICES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880fa4f0-62bc-48dc-8388-b4458f3f310c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PHUNWARE MOBILE MARKETING AUTOMATION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355f6faf-833f-4fcb-8ce9-f75c9954b2f0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PLAID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2a001640-21f1-466e-b6f0-d227c353a823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PORTFOLIO OPTIMIZATION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46d91141-99e8-49bd-b6b6-b443e85bb0e3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POSTGRESQL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2b1ef1a9-d8be-4716-a482-4d56f5f8a668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POWERAI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efc44e05-4faa-43f2-a8a3-4795f31ddfa5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PRECISION LOCATION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43B3EB0-F56B-4753-92E4-093815814C1E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PREDICTIVE MARKET SCENARIOS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5278836c-9e56-4198-be3c-8b11e07c6aa2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PRODUCT INSIGHTS - LOG MANAGEMENT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public-vs-group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PUBLIC VIRTUAL SERVER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d2971402-af4b-4f67-971b-ec46bbb6bdbc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PUBNUB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Push-d6aece47-d840-45b0-8ab9-ad15354deeea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PUSH NOTIFICATIONS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bc1f8800-0ee2-43ca-864b-1e29ce4fd8fd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QUOVO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37640441-5a8b-4cc3-80b4-7a6e6dda23cc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RABBITMQ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467ab6d8-48dd-485a-adf9-30d5107537a1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REAL-TIME PAYMENTS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346da574-b8a5-4a06-89fb-107d2ae6cc0e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REDIS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9c1623ad-9df4-482e-87d9-cbb054b13e19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REDIS CLOUD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2caf631f-a273-4530-9a04-eed2bbaf3915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RISKSPAN RS EDGE LOAN ANALYTICS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14c9e07-7039-44a7-8eed-c508135829ac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ROCKET MAINFRAME DATA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arb-e7c6e157-46fc-4efd-b1cb-7283f03c689a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RUNBOOK AUTOMATION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622bdfb-3b04-4cea-b2f0-2872b0077d70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SEARCHLY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IBM_SecureGateway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SECURE GATEWAY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4ba4cbd4-8a3e-479f-b651-11a3f2b58750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SENDGRID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9cf4fb46-4a34-4dab-9023-1853e7dcdaf8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SIMPLICITE APAAS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ABB08BA3-D14D-4BD9-A5E6-EF67C52D35C0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SIMULATED HISTORICAL INSTRUMENT ANALYTICS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888FFEA-E976-4F83-B7EC-288233BF62E6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SIMULATED INSTRUMENT ANALYTICS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555e638b-0e28-4ea7-bd29-d6bf82f39e73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SINGLE SIGN ON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SPECTRUM PROTECT PLUS ON IBM CLOUD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bc35fb8c-bc5b-431b-859e-3861771d5843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SPEECH TO TEXT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e7623978-519a-42e1-ba8f-67a10a883e3f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SPLICE PRE-CAT INSURANCE NOTIFICATIONS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0814030-c9dd-11e7-9a5e-19d80fed5e00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SQL QUERY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19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SSL CERTIFICATES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a4452093-799c-414f-a7c5-97f8733d99d5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STATICA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5acdbc42-8965-48f9-8a3c-1c728b6ed2c4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STREAMING ANALYTICS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14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SUBNETS/IPS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282c1d79-9176-4597-9cff-941a8d6cfd4c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TEXT TO SPEECH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6b621b8a-0ec5-4475-a0f8-04e3b8f796dc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TINYQUERIES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8cf956de-e7c2-4a02-8f3b-ae554fa55cf8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TONE ANALYZER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7e72e70b-546c-4dea-abe9-8a9a81f44943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TRADEIT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1e6f57b6-08fa-4579-b792-96eb536868e4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TWILIO AUTHY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645ca653-38b8-4bbe-a532-f3511683d65a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TWILIO PROGRAMMABLE SMS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652414f6-7c44-4faa-8075-5b9219e9a05a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TWILIO PROGRAMMABLE VIDEO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477c8d09-81e9-48e2-b04c-6157bb2f234f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TWILIO PROGRAMMABLE VOICE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efe0bdb3-7a00-44e9-bb4b-3d6209d5d3c4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TWILIO VERIFY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ed1c54af-979b-47eb-b97a-4b6aa4aaebfb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UNIFICATIONENGINE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29b4669-547f-4e89-81f6-2330d243f530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USTREAM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bd21bda7-1875-4cf9-a63a-e2680cea4725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VANTRIX TRANSCODER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veeam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VEEAM ON IBM CLOUD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vpn-service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VIRTUAL PRIVATE NETWORK (VPN)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59a2e736-5bcb-ce40-0ee1-c270f1375ab3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VIRTUAL ROUTER APPLIANCE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700c7e8b-6609-71eb-e136-0a0f0ef9c2a2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VISUAL RECOGNITION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5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VLAN SPANNING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cloudfoundation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VMWARE CLOUD FOUNDATION ON IBM CLOUD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VMWARE VCENTER SERVER ON IBM CLOUD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VMWARE VSPHERE ON IBM CLOUD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VoiceAgent09152017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VOICE AGENT WITH WATSON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7045626d-55e3-4418-be11-683a26dbc1e5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WATSON ASSISTANT (FORMERLY CONVERSATION)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39ba9d4c-b1c5-4cc3-a163-38b580121e01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WATSON STUDIO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28aa8e2c-1121-4592-94ed-8b7414eb33be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WEALTHENGINE API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e7726690-71e2-11e5-83c6-db0c70b22ce3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WEATHER COMPANY DATA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01231964-3f23-46f0-850e-07c7a02bb3a0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WEBSPHERE APPLICATION SERVER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1b481b5a-1011-4073-899f-fe28f5a032fd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WORKLOAD SCHEDULER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f8a3f6e9-3a1b-4559-a529-26e94702518d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XIGNITE MARKET DATA APIS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579aafc2-1387-468d-a319-45ea576ce7fa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XPAGES NOSQL DATABASE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bdd3cc41-1774-4bf7-9044-22d93dfa6853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YLABS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zerto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ZERTO ON IBM CLOUD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b08fcf8e-4f19-4bd2-b3be-150f7026ee2d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ZUZNOW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us-south.containers.bluemix.net%2Fui%2Fimg%2Fcontainer-service-logo.svg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KUBERNETES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CONTAINER REGISTRY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DOCKER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loud Functions-https%3A%2F%2Fresource-catalog.bluemix.net%2Fapi%2Fv1%2Fopenwhisk-service%2Fartifacts%2Fresources%2Fimages%2Fwhisk%2Fwhisk.svg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FUNCTIONS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schematics_logo_64x64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SCHEMATICS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Kitura Mobile Backend-https%3A%2F%2Fwww.ibm.com%2Fcloud-computing%2Fbluemix%2Fsites%2Fdefault%2Ffiles%2Fassets%2Fpage%2Fcatalog-swift.svg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KITURA MOBILE BACKEND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Liberty for Java-https%3A%2F%2Fresource-catalog.bluemix.net%2Fapi%2Fv1%2FjavaHelloWorld%2Fartifacts%2Frest%2Ftemplates%2FjavaHelloWorld%2FcachedIcon%2Fmedium%2F0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LIBERTY FOR JAVA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SDK for Node.js-https%3A%2F%2Fresource-catalog.bluemix.net%2Fapi%2Fv1%2FnodejsHelloWorld%2Fartifacts%2Frest%2Ftemplates%2FnodejsHelloWorld%2FcachedIcon%2Fmedium%2F0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SDK FOR NODE.JS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SP.NET Core-https%3A%2F%2Fresource-catalog.bluemix.net%2Fapi%2Fv1%2FdotnetHelloWorld%2Fartifacts%2Frest%2Ftemplates%2FdotnetHelloWorld%2FcachedIcon%2Fmedium%2F0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ASP.NET CORE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Runtime for Swift-https%3A%2F%2Fresource-catalog.bluemix.net%2Fapi%2Fv1%2Fswifthelloworld%2Fartifacts%2Frest%2Ftemplates%2Fswifthelloworld%2FcachedIcon%2Fmedium%2F0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RUNTIME FOR SWIFT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XPages-https%3A%2F%2Fresource-catalog.bluemix.net%2Fapi%2Fv1%2FxspHelloWorld%2Fartifacts%2Frest%2Ftemplates%2FxspHelloWorld%2FcachedIcon%2Fmedium%2F0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XPAGES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Go-https%3A%2F%2Fresource-catalog.bluemix.net%2Fapi%2Fv1%2FgoHelloWorld%2Fartifacts%2Frest%2Ftemplates%2FgoHelloWorld%2FcachedIcon%2Fmedium%2F0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GO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HP-https%3A%2F%2Fresource-catalog.bluemix.net%2Fapi%2Fv1%2FphpHelloWorld%2Fartifacts%2Frest%2Ftemplates%2FphpHelloWorld%2FcachedIcon%2Fmedium%2F0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PHP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Python-https%3A%2F%2Fresource-catalog.bluemix.net%2Fapi%2Fv1%2FpythonHelloWorld%2Fartifacts%2Frest%2Ftemplates%2FpythonHelloWorld%2FcachedIcon%2Fmedium%2F0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PYTHON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Ruby-https%3A%2F%2Fresource-catalog.bluemix.net%2Fapi%2Fv1%2FrubyHelloWorld%2Fartifacts%2Frest%2Ftemplates%2FrubyHelloWorld%2FcachedIcon%2Fmedium%2F0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RUBY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Tomcat-https%3A%2F%2Fresource-catalog.bluemix.net%2Fapi%2Fv1%2FtomcatHelloWorld%2Fartifacts%2Frest%2Ftemplates%2FtomcatHelloWorld%2FcachedIcon%2Fmedium%2F0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TOMCAT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NGINX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MYSQL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PHP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0" name="Object 59" descr="public/generated/icons/Application-https%3A%2F%2Fraw.githubusercontent.com%2FIBM-Design%2Ficons%2Fmaster%2Fdist%2Fsvg%2Fobject-based%2Fapplication_64.svg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APPLICATION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3" name="Object 62" descr="public/generated/icons/User-https%3A%2F%2Fraw.githubusercontent.com%2FIBM-Design%2Ficons%2Fmaster%2Fdist%2Fsvg%2Fobject-based%2Fuser_64.svg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USER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6" name="Object 65" descr="public/generated/icons/Mobile-https%3A%2F%2Fraw.githubusercontent.com%2FIBM-Design%2Ficons%2Fmaster%2Fdist%2Fsvg%2Fobject-based%2Fmobile-phone_64.svg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MOBILE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GIT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Spring Boot-https%3A%2F%2Fspring.io%2Fimg%2Fhomepage%2Ficon-spring-boot.svg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SPRING BOOT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I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API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PP UI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 UI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Access Controll List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ACCESS CONTROLL LIST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Application Server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APPLICATION SERVER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Alert Notification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ALERT NOTIFICATION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Account Management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ACCOUNT MANAGEMENT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ank Services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BANK SERVICES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Bot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BOT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Auto Scaling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AUTO SCALING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Backend Server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BACKEND SERVER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Brokerage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BROKERAGE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Break Circuit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BREAK CIRCUIT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Arial"/>
        <a:cs typeface="Arial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2018-06-13T15:34:04.537Z</dcterms:created>
  <dcterms:modified xsi:type="dcterms:W3CDTF">2018-06-13T15:34:04.537Z</dcterms:modified>
</cp:coreProperties>
</file>