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Dec 26 2018 15:46:05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media/image435.png" Type="http://schemas.openxmlformats.org/officeDocument/2006/relationships/image"/><Relationship Id="rId9" Target="../media/image436.png" Type="http://schemas.openxmlformats.org/officeDocument/2006/relationships/image"/><Relationship Id="rId10" Target="../media/image437.png" Type="http://schemas.openxmlformats.org/officeDocument/2006/relationships/image"/><Relationship Id="rId11" Target="../media/image438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nancial Risk 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Generat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MachineLearn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Decision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nnotat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EnterpriseUserDirecto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1" name="Object 30" descr="icons/refarch/Data/DevideIdentity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CodeEdito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5" name="Object 14" descr="icons/refarch/DevOps/Artifact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stributed Ord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7" name="Object 16" descr="icons/refarch/E-Commerce/Commerce Digital Exper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9" name="Object 18" descr="icons/refarch/E-Commerce/Commerce Merchandis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arke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Infrastructure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DiscoveryAndConfigu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5" name="Object 4" descr="icons/refarch/Infrastructure/Runtim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Management/API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1" name="Object 10" descr="icons/refarch/Infrastructure/Servic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BlockchainSecurityServic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APISecurit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SecurityServic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InfrastructureSecur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LiveCollabo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5" name="Object 4" descr="icons/refarch/Social/Messag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7" name="Object 6" descr="icons/refarch/Social/FileSyn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physical entit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7" name="Object 16" descr="icons/refarch/Users/integrated digital experien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9" name="Object 18" descr="icons/refarch/Users/user interfa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2ad019f3-0fd6-4c25-966d-f3952481a8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efcc1f-9d96-4cb6-9ed6-0dfd4ba01e5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4c0c895-6016-404e-94ef-6c0b8848c76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8de598c-0036-4867-a1e3-69c56bd0082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8A8E4-3920-11E5-ABE6-A2B0631DAC5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bb6e58-e8b0-4742-9be8-235f2b7880f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277036c-9e56-4198-be3c-5b22e07c6a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a5a3f21-48a5-4cae-9fda-7879a4215ef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df440-cb1b-11e8-90f6-8bdee1dfe83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81bd8a-ee0c-421a-83f1-f2ce826b5c1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061c90-85b0-11e8-9011-d322ff7e064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mcv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8836c-9e56-4198-be3c-8b11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5e638b-0e28-4ea7-bd29-d6bf82f39e7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1a321c-6289-420c-bce5-b2e9525c38a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623978-519a-42e1-ba8f-67a10a883e3f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0814030-c9dd-11e7-9a5e-19d80fed5e0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8ae3340-b0f3-470e-b0fc-db28f19be7d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acdbc42-8965-48f9-8a3c-1c728b6ed2c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transient-virtual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73e66f5-40eb-4b84-a596-e7981260a4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6f57b6-08fa-4579-b792-96eb536868e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5ca653-38b8-4bbe-a532-f3511683d65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52414f6-7c44-4faa-8075-5b9219e9a05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77c8d09-81e9-48e2-b04c-6157bb2f234f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e0bdb3-7a00-44e9-bb4b-3d6209d5d3c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pn-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b481b5a-1011-4073-899f-fe28f5a032f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79aafc2-1387-468d-a319-45ea576ce7f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08fcf8e-4f19-4bd2-b3be-150f7026ee2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2018-12-26T15:48:35.070Z</dcterms:created>
  <dcterms:modified xsi:type="dcterms:W3CDTF">2018-12-26T15:48:35.070Z</dcterms:modified>
</cp:coreProperties>
</file>