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30 2019 16:12:03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sv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orizon7.svg">    </p:cNvPr>
          <p:cNvPicPr>
            <a:picLocks noChangeAspect="1"/>
          </p:cNvPicPr>
          <p:nvPr/>
        </p:nvPicPr>
        <p:blipFill>
          <a:blip r:embed="rId32"/>
          <a:extLst>
            <a:ext uri="{96DAC541-7B7A-43D3-8B79-37D633B846F1}">
              <asvg:svgBlip xmlns:asvg="http://schemas.microsoft.com/office/drawing/2016/SVG/main" r:embed="rId33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99223ac-93db-439d-9747-9b2fded8d07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061c90-85b0-11e8-9011-d322ff7e064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f8ae94c-7a2e-4a2d-8603-3ed12f89021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465a902-074a-4db9-adaa-cc75b1049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 WORKSPACE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775b0-ccb6-11e8-a3d8-09d2e3476a7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2019-10-30T16:12:15.392Z</dcterms:created>
  <dcterms:modified xsi:type="dcterms:W3CDTF">2019-10-30T16:12:15.392Z</dcterms:modified>
</cp:coreProperties>
</file>