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May 29 2019 15:58:22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7.png" Type="http://schemas.openxmlformats.org/officeDocument/2006/relationships/image"/><Relationship Id="rId2" Target="../media/image228.png" Type="http://schemas.openxmlformats.org/officeDocument/2006/relationships/image"/><Relationship Id="rId3" Target="../media/image229.png" Type="http://schemas.openxmlformats.org/officeDocument/2006/relationships/image"/><Relationship Id="rId4" Target="../media/image230.png" Type="http://schemas.openxmlformats.org/officeDocument/2006/relationships/image"/><Relationship Id="rId5" Target="../media/image231.png" Type="http://schemas.openxmlformats.org/officeDocument/2006/relationships/image"/><Relationship Id="rId6" Target="../media/image232.png" Type="http://schemas.openxmlformats.org/officeDocument/2006/relationships/image"/><Relationship Id="rId7" Target="../media/image233.png" Type="http://schemas.openxmlformats.org/officeDocument/2006/relationships/image"/><Relationship Id="rId8" Target="../media/image234.png" Type="http://schemas.openxmlformats.org/officeDocument/2006/relationships/image"/><Relationship Id="rId9" Target="../media/image235.png" Type="http://schemas.openxmlformats.org/officeDocument/2006/relationships/image"/><Relationship Id="rId10" Target="../media/image236.png" Type="http://schemas.openxmlformats.org/officeDocument/2006/relationships/image"/><Relationship Id="rId11" Target="../media/image237.png" Type="http://schemas.openxmlformats.org/officeDocument/2006/relationships/image"/><Relationship Id="rId12" Target="../media/image238.png" Type="http://schemas.openxmlformats.org/officeDocument/2006/relationships/image"/><Relationship Id="rId13" Target="../media/image239.png" Type="http://schemas.openxmlformats.org/officeDocument/2006/relationships/image"/><Relationship Id="rId14" Target="../media/image240.png" Type="http://schemas.openxmlformats.org/officeDocument/2006/relationships/image"/><Relationship Id="rId15" Target="../media/image241.png" Type="http://schemas.openxmlformats.org/officeDocument/2006/relationships/image"/><Relationship Id="rId16" Target="../media/image242.png" Type="http://schemas.openxmlformats.org/officeDocument/2006/relationships/image"/><Relationship Id="rId17" Target="../media/image243.png" Type="http://schemas.openxmlformats.org/officeDocument/2006/relationships/image"/><Relationship Id="rId18" Target="../media/image244.png" Type="http://schemas.openxmlformats.org/officeDocument/2006/relationships/image"/><Relationship Id="rId19" Target="../media/image245.png" Type="http://schemas.openxmlformats.org/officeDocument/2006/relationships/image"/><Relationship Id="rId20" Target="../media/image246.png" Type="http://schemas.openxmlformats.org/officeDocument/2006/relationships/image"/><Relationship Id="rId21" Target="../media/image247.png" Type="http://schemas.openxmlformats.org/officeDocument/2006/relationships/image"/><Relationship Id="rId22" Target="../media/image248.png" Type="http://schemas.openxmlformats.org/officeDocument/2006/relationships/image"/><Relationship Id="rId23" Target="../media/image249.png" Type="http://schemas.openxmlformats.org/officeDocument/2006/relationships/image"/><Relationship Id="rId24" Target="../media/image250.png" Type="http://schemas.openxmlformats.org/officeDocument/2006/relationships/image"/><Relationship Id="rId25" Target="../media/image251.png" Type="http://schemas.openxmlformats.org/officeDocument/2006/relationships/image"/><Relationship Id="rId26" Target="../media/image252.png" Type="http://schemas.openxmlformats.org/officeDocument/2006/relationships/image"/><Relationship Id="rId27" Target="../media/image253.png" Type="http://schemas.openxmlformats.org/officeDocument/2006/relationships/image"/><Relationship Id="rId28" Target="../media/image254.png" Type="http://schemas.openxmlformats.org/officeDocument/2006/relationships/image"/><Relationship Id="rId29" Target="../media/image255.png" Type="http://schemas.openxmlformats.org/officeDocument/2006/relationships/image"/><Relationship Id="rId30" Target="../media/image256.png" Type="http://schemas.openxmlformats.org/officeDocument/2006/relationships/image"/><Relationship Id="rId31" Target="../media/image257.png" Type="http://schemas.openxmlformats.org/officeDocument/2006/relationships/image"/><Relationship Id="rId32" Target="../media/image258.png" Type="http://schemas.openxmlformats.org/officeDocument/2006/relationships/image"/><Relationship Id="rId33" Target="../media/image259.png" Type="http://schemas.openxmlformats.org/officeDocument/2006/relationships/image"/><Relationship Id="rId34" Target="../media/image260.png" Type="http://schemas.openxmlformats.org/officeDocument/2006/relationships/image"/><Relationship Id="rId35" Target="../media/image261.png" Type="http://schemas.openxmlformats.org/officeDocument/2006/relationships/image"/><Relationship Id="rId36" Target="../media/image26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3.png" Type="http://schemas.openxmlformats.org/officeDocument/2006/relationships/image"/><Relationship Id="rId2" Target="../media/image264.png" Type="http://schemas.openxmlformats.org/officeDocument/2006/relationships/image"/><Relationship Id="rId3" Target="../media/image265.png" Type="http://schemas.openxmlformats.org/officeDocument/2006/relationships/image"/><Relationship Id="rId4" Target="../media/image266.png" Type="http://schemas.openxmlformats.org/officeDocument/2006/relationships/image"/><Relationship Id="rId5" Target="../media/image267.png" Type="http://schemas.openxmlformats.org/officeDocument/2006/relationships/image"/><Relationship Id="rId6" Target="../media/image268.png" Type="http://schemas.openxmlformats.org/officeDocument/2006/relationships/image"/><Relationship Id="rId7" Target="../media/image269.png" Type="http://schemas.openxmlformats.org/officeDocument/2006/relationships/image"/><Relationship Id="rId8" Target="../media/image270.png" Type="http://schemas.openxmlformats.org/officeDocument/2006/relationships/image"/><Relationship Id="rId9" Target="../media/image271.png" Type="http://schemas.openxmlformats.org/officeDocument/2006/relationships/image"/><Relationship Id="rId10" Target="../media/image272.png" Type="http://schemas.openxmlformats.org/officeDocument/2006/relationships/image"/><Relationship Id="rId11" Target="../media/image273.png" Type="http://schemas.openxmlformats.org/officeDocument/2006/relationships/image"/><Relationship Id="rId12" Target="../media/image274.png" Type="http://schemas.openxmlformats.org/officeDocument/2006/relationships/image"/><Relationship Id="rId13" Target="../media/image275.png" Type="http://schemas.openxmlformats.org/officeDocument/2006/relationships/image"/><Relationship Id="rId14" Target="../media/image276.png" Type="http://schemas.openxmlformats.org/officeDocument/2006/relationships/image"/><Relationship Id="rId15" Target="../media/image277.png" Type="http://schemas.openxmlformats.org/officeDocument/2006/relationships/image"/><Relationship Id="rId16" Target="../media/image278.png" Type="http://schemas.openxmlformats.org/officeDocument/2006/relationships/image"/><Relationship Id="rId17" Target="../media/image279.png" Type="http://schemas.openxmlformats.org/officeDocument/2006/relationships/image"/><Relationship Id="rId18" Target="../media/image280.png" Type="http://schemas.openxmlformats.org/officeDocument/2006/relationships/image"/><Relationship Id="rId19" Target="../media/image281.png" Type="http://schemas.openxmlformats.org/officeDocument/2006/relationships/image"/><Relationship Id="rId20" Target="../media/image282.png" Type="http://schemas.openxmlformats.org/officeDocument/2006/relationships/image"/><Relationship Id="rId21" Target="../media/image283.png" Type="http://schemas.openxmlformats.org/officeDocument/2006/relationships/image"/><Relationship Id="rId22" Target="../media/image284.png" Type="http://schemas.openxmlformats.org/officeDocument/2006/relationships/image"/><Relationship Id="rId23" Target="../media/image285.png" Type="http://schemas.openxmlformats.org/officeDocument/2006/relationships/image"/><Relationship Id="rId24" Target="../media/image286.png" Type="http://schemas.openxmlformats.org/officeDocument/2006/relationships/image"/><Relationship Id="rId25" Target="../media/image287.png" Type="http://schemas.openxmlformats.org/officeDocument/2006/relationships/image"/><Relationship Id="rId26" Target="../media/image288.png" Type="http://schemas.openxmlformats.org/officeDocument/2006/relationships/image"/><Relationship Id="rId27" Target="../media/image289.png" Type="http://schemas.openxmlformats.org/officeDocument/2006/relationships/image"/><Relationship Id="rId28" Target="../media/image290.png" Type="http://schemas.openxmlformats.org/officeDocument/2006/relationships/image"/><Relationship Id="rId29" Target="../media/image291.png" Type="http://schemas.openxmlformats.org/officeDocument/2006/relationships/image"/><Relationship Id="rId30" Target="../media/image292.png" Type="http://schemas.openxmlformats.org/officeDocument/2006/relationships/image"/><Relationship Id="rId31" Target="../media/image293.png" Type="http://schemas.openxmlformats.org/officeDocument/2006/relationships/image"/><Relationship Id="rId32" Target="../media/image294.png" Type="http://schemas.openxmlformats.org/officeDocument/2006/relationships/image"/><Relationship Id="rId33" Target="../media/image295.png" Type="http://schemas.openxmlformats.org/officeDocument/2006/relationships/image"/><Relationship Id="rId34" Target="../media/image296.png" Type="http://schemas.openxmlformats.org/officeDocument/2006/relationships/image"/><Relationship Id="rId35" Target="../media/image297.png" Type="http://schemas.openxmlformats.org/officeDocument/2006/relationships/image"/><Relationship Id="rId36" Target="../media/image29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9.png" Type="http://schemas.openxmlformats.org/officeDocument/2006/relationships/image"/><Relationship Id="rId2" Target="../media/image300.png" Type="http://schemas.openxmlformats.org/officeDocument/2006/relationships/image"/><Relationship Id="rId3" Target="../media/image301.png" Type="http://schemas.openxmlformats.org/officeDocument/2006/relationships/image"/><Relationship Id="rId4" Target="../media/image302.png" Type="http://schemas.openxmlformats.org/officeDocument/2006/relationships/image"/><Relationship Id="rId5" Target="../media/image30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media/image306.png" Type="http://schemas.openxmlformats.org/officeDocument/2006/relationships/image"/><Relationship Id="rId4" Target="../media/image307.png" Type="http://schemas.openxmlformats.org/officeDocument/2006/relationships/image"/><Relationship Id="rId5" Target="../media/image308.png" Type="http://schemas.openxmlformats.org/officeDocument/2006/relationships/image"/><Relationship Id="rId6" Target="../media/image309.png" Type="http://schemas.openxmlformats.org/officeDocument/2006/relationships/image"/><Relationship Id="rId7" Target="../media/image31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media/image318.png" Type="http://schemas.openxmlformats.org/officeDocument/2006/relationships/image"/><Relationship Id="rId9" Target="../media/image319.png" Type="http://schemas.openxmlformats.org/officeDocument/2006/relationships/image"/><Relationship Id="rId10" Target="../media/image320.png" Type="http://schemas.openxmlformats.org/officeDocument/2006/relationships/image"/><Relationship Id="rId11" Target="../media/image321.png" Type="http://schemas.openxmlformats.org/officeDocument/2006/relationships/image"/><Relationship Id="rId12" Target="../media/image322.png" Type="http://schemas.openxmlformats.org/officeDocument/2006/relationships/image"/><Relationship Id="rId13" Target="../media/image323.png" Type="http://schemas.openxmlformats.org/officeDocument/2006/relationships/image"/><Relationship Id="rId14" Target="../media/image324.png" Type="http://schemas.openxmlformats.org/officeDocument/2006/relationships/image"/><Relationship Id="rId15" Target="../media/image325.png" Type="http://schemas.openxmlformats.org/officeDocument/2006/relationships/image"/><Relationship Id="rId16" Target="../media/image326.png" Type="http://schemas.openxmlformats.org/officeDocument/2006/relationships/image"/><Relationship Id="rId17" Target="../media/image327.png" Type="http://schemas.openxmlformats.org/officeDocument/2006/relationships/image"/><Relationship Id="rId18" Target="../media/image328.png" Type="http://schemas.openxmlformats.org/officeDocument/2006/relationships/image"/><Relationship Id="rId19" Target="../media/image329.png" Type="http://schemas.openxmlformats.org/officeDocument/2006/relationships/image"/><Relationship Id="rId20" Target="../media/image33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1.png" Type="http://schemas.openxmlformats.org/officeDocument/2006/relationships/image"/><Relationship Id="rId2" Target="../media/image332.png" Type="http://schemas.openxmlformats.org/officeDocument/2006/relationships/image"/><Relationship Id="rId3" Target="../media/image333.png" Type="http://schemas.openxmlformats.org/officeDocument/2006/relationships/image"/><Relationship Id="rId4" Target="../media/image334.png" Type="http://schemas.openxmlformats.org/officeDocument/2006/relationships/image"/><Relationship Id="rId5" Target="../media/image335.png" Type="http://schemas.openxmlformats.org/officeDocument/2006/relationships/image"/><Relationship Id="rId6" Target="../media/image336.png" Type="http://schemas.openxmlformats.org/officeDocument/2006/relationships/image"/><Relationship Id="rId7" Target="../media/image337.png" Type="http://schemas.openxmlformats.org/officeDocument/2006/relationships/image"/><Relationship Id="rId8" Target="../media/image338.png" Type="http://schemas.openxmlformats.org/officeDocument/2006/relationships/image"/><Relationship Id="rId9" Target="../media/image339.png" Type="http://schemas.openxmlformats.org/officeDocument/2006/relationships/image"/><Relationship Id="rId10" Target="../media/image340.png" Type="http://schemas.openxmlformats.org/officeDocument/2006/relationships/image"/><Relationship Id="rId11" Target="../media/image341.png" Type="http://schemas.openxmlformats.org/officeDocument/2006/relationships/image"/><Relationship Id="rId12" Target="../media/image342.png" Type="http://schemas.openxmlformats.org/officeDocument/2006/relationships/image"/><Relationship Id="rId13" Target="../media/image343.png" Type="http://schemas.openxmlformats.org/officeDocument/2006/relationships/image"/><Relationship Id="rId14" Target="../media/image344.png" Type="http://schemas.openxmlformats.org/officeDocument/2006/relationships/image"/><Relationship Id="rId15" Target="../media/image345.png" Type="http://schemas.openxmlformats.org/officeDocument/2006/relationships/image"/><Relationship Id="rId16" Target="../media/image34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6.png" Type="http://schemas.openxmlformats.org/officeDocument/2006/relationships/image"/><Relationship Id="rId2" Target="../media/image357.png" Type="http://schemas.openxmlformats.org/officeDocument/2006/relationships/image"/><Relationship Id="rId3" Target="../media/image358.png" Type="http://schemas.openxmlformats.org/officeDocument/2006/relationships/image"/><Relationship Id="rId4" Target="../media/image359.png" Type="http://schemas.openxmlformats.org/officeDocument/2006/relationships/image"/><Relationship Id="rId5" Target="../media/image360.png" Type="http://schemas.openxmlformats.org/officeDocument/2006/relationships/image"/><Relationship Id="rId6" Target="../media/image361.png" Type="http://schemas.openxmlformats.org/officeDocument/2006/relationships/image"/><Relationship Id="rId7" Target="../media/image362.png" Type="http://schemas.openxmlformats.org/officeDocument/2006/relationships/image"/><Relationship Id="rId8" Target="../media/image363.png" Type="http://schemas.openxmlformats.org/officeDocument/2006/relationships/image"/><Relationship Id="rId9" Target="../media/image364.png" Type="http://schemas.openxmlformats.org/officeDocument/2006/relationships/image"/><Relationship Id="rId10" Target="../media/image36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6.png" Type="http://schemas.openxmlformats.org/officeDocument/2006/relationships/image"/><Relationship Id="rId2" Target="../media/image367.png" Type="http://schemas.openxmlformats.org/officeDocument/2006/relationships/image"/><Relationship Id="rId3" Target="../media/image368.png" Type="http://schemas.openxmlformats.org/officeDocument/2006/relationships/image"/><Relationship Id="rId4" Target="../media/image369.png" Type="http://schemas.openxmlformats.org/officeDocument/2006/relationships/image"/><Relationship Id="rId5" Target="../media/image370.png" Type="http://schemas.openxmlformats.org/officeDocument/2006/relationships/image"/><Relationship Id="rId6" Target="../media/image371.png" Type="http://schemas.openxmlformats.org/officeDocument/2006/relationships/image"/><Relationship Id="rId7" Target="../media/image372.png" Type="http://schemas.openxmlformats.org/officeDocument/2006/relationships/image"/><Relationship Id="rId8" Target="../media/image373.png" Type="http://schemas.openxmlformats.org/officeDocument/2006/relationships/image"/><Relationship Id="rId9" Target="../media/image374.png" Type="http://schemas.openxmlformats.org/officeDocument/2006/relationships/image"/><Relationship Id="rId10" Target="../media/image375.png" Type="http://schemas.openxmlformats.org/officeDocument/2006/relationships/image"/><Relationship Id="rId11" Target="../media/image376.png" Type="http://schemas.openxmlformats.org/officeDocument/2006/relationships/image"/><Relationship Id="rId12" Target="../media/image377.png" Type="http://schemas.openxmlformats.org/officeDocument/2006/relationships/image"/><Relationship Id="rId13" Target="../media/image378.png" Type="http://schemas.openxmlformats.org/officeDocument/2006/relationships/image"/><Relationship Id="rId14" Target="../media/image379.png" Type="http://schemas.openxmlformats.org/officeDocument/2006/relationships/image"/><Relationship Id="rId15" Target="../media/image380.png" Type="http://schemas.openxmlformats.org/officeDocument/2006/relationships/image"/><Relationship Id="rId16" Target="../media/image381.png" Type="http://schemas.openxmlformats.org/officeDocument/2006/relationships/image"/><Relationship Id="rId17" Target="../media/image382.png" Type="http://schemas.openxmlformats.org/officeDocument/2006/relationships/image"/><Relationship Id="rId18" Target="../media/image383.png" Type="http://schemas.openxmlformats.org/officeDocument/2006/relationships/image"/><Relationship Id="rId19" Target="../media/image384.png" Type="http://schemas.openxmlformats.org/officeDocument/2006/relationships/image"/><Relationship Id="rId20" Target="../media/image385.png" Type="http://schemas.openxmlformats.org/officeDocument/2006/relationships/image"/><Relationship Id="rId21" Target="../media/image38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7.png" Type="http://schemas.openxmlformats.org/officeDocument/2006/relationships/image"/><Relationship Id="rId2" Target="../media/image388.png" Type="http://schemas.openxmlformats.org/officeDocument/2006/relationships/image"/><Relationship Id="rId3" Target="../media/image389.png" Type="http://schemas.openxmlformats.org/officeDocument/2006/relationships/image"/><Relationship Id="rId4" Target="../media/image390.png" Type="http://schemas.openxmlformats.org/officeDocument/2006/relationships/image"/><Relationship Id="rId5" Target="../media/image391.png" Type="http://schemas.openxmlformats.org/officeDocument/2006/relationships/image"/><Relationship Id="rId6" Target="../media/image392.png" Type="http://schemas.openxmlformats.org/officeDocument/2006/relationships/image"/><Relationship Id="rId7" Target="../media/image393.png" Type="http://schemas.openxmlformats.org/officeDocument/2006/relationships/image"/><Relationship Id="rId8" Target="../media/image394.png" Type="http://schemas.openxmlformats.org/officeDocument/2006/relationships/image"/><Relationship Id="rId9" Target="../media/image395.png" Type="http://schemas.openxmlformats.org/officeDocument/2006/relationships/image"/><Relationship Id="rId10" Target="../media/image396.png" Type="http://schemas.openxmlformats.org/officeDocument/2006/relationships/image"/><Relationship Id="rId11" Target="../media/image397.png" Type="http://schemas.openxmlformats.org/officeDocument/2006/relationships/image"/><Relationship Id="rId12" Target="../media/image398.png" Type="http://schemas.openxmlformats.org/officeDocument/2006/relationships/image"/><Relationship Id="rId13" Target="../media/image399.png" Type="http://schemas.openxmlformats.org/officeDocument/2006/relationships/image"/><Relationship Id="rId14" Target="../media/image40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1.png" Type="http://schemas.openxmlformats.org/officeDocument/2006/relationships/image"/><Relationship Id="rId2" Target="../media/image402.png" Type="http://schemas.openxmlformats.org/officeDocument/2006/relationships/image"/><Relationship Id="rId3" Target="../media/image403.png" Type="http://schemas.openxmlformats.org/officeDocument/2006/relationships/image"/><Relationship Id="rId4" Target="../media/image404.png" Type="http://schemas.openxmlformats.org/officeDocument/2006/relationships/image"/><Relationship Id="rId5" Target="../media/image405.png" Type="http://schemas.openxmlformats.org/officeDocument/2006/relationships/image"/><Relationship Id="rId6" Target="../media/image406.png" Type="http://schemas.openxmlformats.org/officeDocument/2006/relationships/image"/><Relationship Id="rId7" Target="../media/image407.png" Type="http://schemas.openxmlformats.org/officeDocument/2006/relationships/image"/><Relationship Id="rId8" Target="../media/image408.png" Type="http://schemas.openxmlformats.org/officeDocument/2006/relationships/image"/><Relationship Id="rId9" Target="../media/image409.png" Type="http://schemas.openxmlformats.org/officeDocument/2006/relationships/image"/><Relationship Id="rId10" Target="../media/image410.png" Type="http://schemas.openxmlformats.org/officeDocument/2006/relationships/image"/><Relationship Id="rId11" Target="../media/image411.png" Type="http://schemas.openxmlformats.org/officeDocument/2006/relationships/image"/><Relationship Id="rId12" Target="../media/image412.png" Type="http://schemas.openxmlformats.org/officeDocument/2006/relationships/image"/><Relationship Id="rId13" Target="../media/image413.png" Type="http://schemas.openxmlformats.org/officeDocument/2006/relationships/image"/><Relationship Id="rId14" Target="../media/image414.png" Type="http://schemas.openxmlformats.org/officeDocument/2006/relationships/image"/><Relationship Id="rId15" Target="../media/image415.png" Type="http://schemas.openxmlformats.org/officeDocument/2006/relationships/image"/><Relationship Id="rId16" Target="../media/image41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7.png" Type="http://schemas.openxmlformats.org/officeDocument/2006/relationships/image"/><Relationship Id="rId2" Target="../media/image418.png" Type="http://schemas.openxmlformats.org/officeDocument/2006/relationships/image"/><Relationship Id="rId3" Target="../media/image419.png" Type="http://schemas.openxmlformats.org/officeDocument/2006/relationships/image"/><Relationship Id="rId4" Target="../media/image420.png" Type="http://schemas.openxmlformats.org/officeDocument/2006/relationships/image"/><Relationship Id="rId5" Target="../media/image42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media/image427.png" Type="http://schemas.openxmlformats.org/officeDocument/2006/relationships/image"/><Relationship Id="rId7" Target="../media/image42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media/image434.png" Type="http://schemas.openxmlformats.org/officeDocument/2006/relationships/image"/><Relationship Id="rId7" Target="../media/image435.png" Type="http://schemas.openxmlformats.org/officeDocument/2006/relationships/image"/><Relationship Id="rId8" Target="../media/image436.png" Type="http://schemas.openxmlformats.org/officeDocument/2006/relationships/image"/><Relationship Id="rId9" Target="../media/image437.png" Type="http://schemas.openxmlformats.org/officeDocument/2006/relationships/image"/><Relationship Id="rId10" Target="../media/image438.png" Type="http://schemas.openxmlformats.org/officeDocument/2006/relationships/image"/><Relationship Id="rId11" Target="../media/image439.png" Type="http://schemas.openxmlformats.org/officeDocument/2006/relationships/image"/><Relationship Id="rId12" Target="../media/image440.png" Type="http://schemas.openxmlformats.org/officeDocument/2006/relationships/image"/><Relationship Id="rId13" Target="../media/image441.png" Type="http://schemas.openxmlformats.org/officeDocument/2006/relationships/image"/><Relationship Id="rId14" Target="../media/image442.png" Type="http://schemas.openxmlformats.org/officeDocument/2006/relationships/image"/><Relationship Id="rId15" Target="../media/image443.png" Type="http://schemas.openxmlformats.org/officeDocument/2006/relationships/image"/><Relationship Id="rId16" Target="../media/image444.png" Type="http://schemas.openxmlformats.org/officeDocument/2006/relationships/image"/><Relationship Id="rId17" Target="../media/image445.png" Type="http://schemas.openxmlformats.org/officeDocument/2006/relationships/image"/><Relationship Id="rId18" Target="../media/image446.png" Type="http://schemas.openxmlformats.org/officeDocument/2006/relationships/image"/><Relationship Id="rId19" Target="../media/image447.png" Type="http://schemas.openxmlformats.org/officeDocument/2006/relationships/image"/><Relationship Id="rId20" Target="../media/image448.png" Type="http://schemas.openxmlformats.org/officeDocument/2006/relationships/image"/><Relationship Id="rId21" Target="../media/image449.png" Type="http://schemas.openxmlformats.org/officeDocument/2006/relationships/image"/><Relationship Id="rId22" Target="../media/image450.png" Type="http://schemas.openxmlformats.org/officeDocument/2006/relationships/image"/><Relationship Id="rId23" Target="../media/image451.png" Type="http://schemas.openxmlformats.org/officeDocument/2006/relationships/image"/><Relationship Id="rId24" Target="../media/image452.png" Type="http://schemas.openxmlformats.org/officeDocument/2006/relationships/image"/><Relationship Id="rId25" Target="../media/image453.png" Type="http://schemas.openxmlformats.org/officeDocument/2006/relationships/image"/><Relationship Id="rId26" Target="../media/image454.png" Type="http://schemas.openxmlformats.org/officeDocument/2006/relationships/image"/><Relationship Id="rId27" Target="../media/image455.png" Type="http://schemas.openxmlformats.org/officeDocument/2006/relationships/image"/><Relationship Id="rId28" Target="../media/image456.png" Type="http://schemas.openxmlformats.org/officeDocument/2006/relationships/image"/><Relationship Id="rId29" Target="../media/image457.png" Type="http://schemas.openxmlformats.org/officeDocument/2006/relationships/image"/><Relationship Id="rId30" Target="../media/image458.png" Type="http://schemas.openxmlformats.org/officeDocument/2006/relationships/image"/><Relationship Id="rId31" Target="../slideLayouts/slideLayout1.xml" Type="http://schemas.openxmlformats.org/officeDocument/2006/relationships/slideLayout"/><Relationship Id="rId32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rivate_subnet_ta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PRIVATE SUBNET TAG</a:t>
            </a:r>
            <a:endParaRPr lang="en-US" dirty="0"/>
          </a:p>
        </p:txBody>
      </p:sp>
      <p:pic>
        <p:nvPicPr>
          <p:cNvPr id="41" name="Object 40" descr="icons/refarch/VPC/public_gatewa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3" name="Object 42" descr="icons/refarch/VPC/public_subnet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SUBNET TAG</a:t>
            </a:r>
            <a:endParaRPr lang="en-US" dirty="0"/>
          </a:p>
        </p:txBody>
      </p:sp>
      <p:pic>
        <p:nvPicPr>
          <p:cNvPr id="45" name="Object 44" descr="icons/refarch/VPC/public_ta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7" name="Object 46" descr="icons/refarch/VPC/region_ta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9" name="Object 48" descr="icons/refarch/VPC/router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51" name="Object 50" descr="icons/refarch/VPC/rule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53" name="Object 52" descr="icons/refarch/VPC/vpc_ta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5" name="Object 54" descr="icons/refarch/VPC/vpn_connection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7" name="Object 56" descr="icons/refarch/VPC/vpn_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9" name="Object 58" descr="icons/refarch/VPC/vpn_polic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61" name="Object 60" descr="icons/refarch/VPC/zone_ta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03120" y="3566160"/>
            <a:ext cx="457200" cy="45720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ebf44ee3-04ec-49ed-bb5a-0b76bc53bcc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a0a8840-f899-11e8-bba8-6b3b2c5536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fdfccb4-1c28-4401-a94a-000bf75d88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714e1f0-c19d-431e-b669-34b99b01708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df18fe9-86c1-4c0e-9e31-b6725f4b527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c56b926-cfa1-4f50-ab9d-01986ff692b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0a42129b-9839-42b7-90c7-7f3adb43537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dcc46a60-e13b-11e8-a015-757410dab16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6cde723c-9e49-74ac-4266-3f7a9bb7421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4cfe2d0-01ef-11e8-bd2c-cbf81959e22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hardware-security-modul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ic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2152430-a05b-11e8-824e-7db9808a1cf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9f46c3-bed4-427d-8376-ce94101c3f0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cdfc0c-5835-48a8-bb6a-ec2ddfa626e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nterprise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lasticsearc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tcd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JanusGraph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ongo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y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PostgreSQL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abbitMQ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dis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think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ScyllaDB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f756420-434f-11e8-ae40-6bdd72502ab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blic.bluemix.container.registr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b5f9176-abd0-4c0d-8e25-63a79b358f9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a9dc36-09dc-4f1a-b026-5de71738def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edicated-vs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47d308a-bbdb-4d94-96f9-d8006529d64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b45fd07-d6cf-4596-b95e-2d3257267fd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cbc2ff1-ee54-44ca-bbff-c5dee9913cd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dd59b11-c3c5-5aad-f6b2-2a0c2a3e6c4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6b7bf22-b443-47db-b3db-066ba2988f4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0e0f30-a061-11e8-9dfc-536f3b15860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5fe2ce-9d99-ea08-4ad0-b27724d3b86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4c0c895-6016-404e-94ef-6c0b8848c7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f6e0937-6110-42eb-8988-3a1999854d2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64e6bd-9b6c-44dd-8402-d3818d9664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db0a19f-b20e-4a52-8cc7-2821a28c26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3AADC2-2C1A-4078-82F0-A33B1FD86EB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600b720-d7b5-11e8-a93a-e5bf9dc224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e754a80-62eb-11e8-8081-896abbd4f1e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16516d-4559-48ee-9d61-e4a51710104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589492e-6ac0-4a11-9c28-a157851c8f6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8de598c-0036-4867-a1e3-69c56bd008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5bb6e58-e8b0-4742-9be8-235f2b7880f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99223ac-93db-439d-9747-9b2fded8d07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13e1860-959c-11e8-871e-ad157af61ad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1c53b72-918f-4869-b834-2d99eb28422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8adf440-cb1b-11e8-90f6-8bdee1dfe83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6481bd8a-ee0c-421a-83f1-f2ce826b5c1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061c90-85b0-11e8-9011-d322ff7e064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essages-for-rabbitmq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mcv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f8ae94c-7a2e-4a2d-8603-3ed12f89021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80339d1-9b78-44d7-b41a-edd3e8dbeb6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8d12b7-cee7-4c35-90d7-582ffef56f5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1037c41-adce-4bb5-8b45-0c06004916c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e17eb6f-6e2a-4b33-95ef-83bffe0833f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932737c-e24b-4836-9e37-d8cead92231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b6393bc-7d81-446b-9728-61b704f6eca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f5debff-044f-4292-b387-9c9a50ba81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06946b-99ba-493a-929e-0c97ead623d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465a902-074a-4db9-adaa-cc75b1049a8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d4c7a4d-2a2d-433f-a38d-9ebff43de33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e0b569e-03d7-44e4-a68c-6f567689a26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6d20106-cf62-4dcf-8dd9-d27ae0f36e5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f2c407b-0a0d-4c57-8d8e-31bc7707d56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80fa4f0-62bc-48dc-8388-b4458f3f310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55f6faf-833f-4fcb-8ce9-f75c9954b2f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b1ef1a9-d8be-4716-a482-4d56f5f8a66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702343d-a294-46e4-bfdd-6bdeb422a49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846d490-ef88-44a1-822e-9d7f4d40a90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3a3d18e-847e-4c27-807f-3b509613612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c44e05-4faa-43f2-a8a3-4795f31ddfa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43B3EB0-F56B-4753-92E4-093815814C1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blic-vs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Push-d6aece47-d840-45b0-8ab9-ad15354deee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bc1f8800-0ee2-43ca-864b-1e29ce4fd8f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35ead7e-cc70-4f10-8f2c-6e6c6821ce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67ab6d8-48dd-485a-adf9-30d5107537a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4e5912-59dc-40b7-a482-25c6c6d38cc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reserved-virtual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caf631f-a273-4530-9a04-eed2bbaf391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14c9e07-7039-44a7-8eed-c508135829a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B08BA3-D14D-4BD9-A5E6-EF67C52D35C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88FFEA-E976-4F83-B7EC-288233BF62E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d3775b0-ccb6-11e8-a3d8-09d2e3476a7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1a321c-6289-420c-bce5-b2e9525c38a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35fb8c-bc5b-431b-859e-3861771d584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7623978-519a-42e1-ba8f-67a10a883e3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0814030-c9dd-11e7-9a5e-19d80fed5e0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8ae3340-b0f3-470e-b0fc-db28f19be7d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acdbc42-8965-48f9-8a3c-1c728b6ed2c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83cd952-9671-47a7-908a-f59a076eb9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82c1d79-9176-4597-9cff-941a8d6cfd4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f956de-e7c2-4a02-8f3b-ae554fa55cf8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512e5f0-64fb-11e8-9c23-830c05b8b72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0dcbebb-c6e6-40c8-a5ba-10b7fc16d38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e72e70b-546c-4dea-abe9-8a9a81f4494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transient-virtual-grou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73e66f5-40eb-4b84-a596-e7981260a48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e6f57b6-08fa-4579-b792-96eb536868e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45ca653-38b8-4bbe-a532-f3511683d65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52414f6-7c44-4faa-8075-5b9219e9a05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77c8d09-81e9-48e2-b04c-6157bb2f234f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fe0bdb3-7a00-44e9-bb4b-3d6209d5d3c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d1c54af-979b-47eb-b97a-4b6aa4aaebf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87073fb-ba5b-9407-d2ac-938308d890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00c7e8b-6609-71eb-e136-0a0f0ef9c2a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VoiceAgent0915201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ad019f3-0fd6-4c25-966d-f3952481a87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9ba9d4c-b1c5-4cc3-a163-38b580121e0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8aa8e2c-1121-4592-94ed-8b7414eb33b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7726690-71e2-11e5-83c6-db0c70b22ce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1231964-3f23-46f0-850e-07c7a02bb3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8a3f6e9-3a1b-4559-a529-26e94702518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dd3cc41-1774-4bf7-9044-22d93dfa685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08fcf8e-4f19-4bd2-b3be-150f7026ee2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2019-05-29T15:58:57.231Z</dcterms:created>
  <dcterms:modified xsi:type="dcterms:W3CDTF">2019-05-29T15:58:57.231Z</dcterms:modified>
</cp:coreProperties>
</file>