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Dec 05 2018 15:44:29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media/image264.png" Type="http://schemas.openxmlformats.org/officeDocument/2006/relationships/image"/><Relationship Id="rId4" Target="../media/image265.png" Type="http://schemas.openxmlformats.org/officeDocument/2006/relationships/image"/><Relationship Id="rId5" Target="../media/image266.png" Type="http://schemas.openxmlformats.org/officeDocument/2006/relationships/image"/><Relationship Id="rId6" Target="../media/image267.png" Type="http://schemas.openxmlformats.org/officeDocument/2006/relationships/image"/><Relationship Id="rId7" Target="../media/image268.png" Type="http://schemas.openxmlformats.org/officeDocument/2006/relationships/image"/><Relationship Id="rId8" Target="../media/image269.png" Type="http://schemas.openxmlformats.org/officeDocument/2006/relationships/image"/><Relationship Id="rId9" Target="../media/image270.png" Type="http://schemas.openxmlformats.org/officeDocument/2006/relationships/image"/><Relationship Id="rId10" Target="../media/image271.png" Type="http://schemas.openxmlformats.org/officeDocument/2006/relationships/image"/><Relationship Id="rId11" Target="../media/image272.png" Type="http://schemas.openxmlformats.org/officeDocument/2006/relationships/image"/><Relationship Id="rId12" Target="../media/image273.png" Type="http://schemas.openxmlformats.org/officeDocument/2006/relationships/image"/><Relationship Id="rId13" Target="../media/image274.png" Type="http://schemas.openxmlformats.org/officeDocument/2006/relationships/image"/><Relationship Id="rId14" Target="../media/image275.png" Type="http://schemas.openxmlformats.org/officeDocument/2006/relationships/image"/><Relationship Id="rId15" Target="../media/image276.png" Type="http://schemas.openxmlformats.org/officeDocument/2006/relationships/image"/><Relationship Id="rId16" Target="../media/image277.png" Type="http://schemas.openxmlformats.org/officeDocument/2006/relationships/image"/><Relationship Id="rId17" Target="../media/image278.png" Type="http://schemas.openxmlformats.org/officeDocument/2006/relationships/image"/><Relationship Id="rId18" Target="../media/image279.png" Type="http://schemas.openxmlformats.org/officeDocument/2006/relationships/image"/><Relationship Id="rId19" Target="../media/image280.png" Type="http://schemas.openxmlformats.org/officeDocument/2006/relationships/image"/><Relationship Id="rId20" Target="../media/image281.png" Type="http://schemas.openxmlformats.org/officeDocument/2006/relationships/image"/><Relationship Id="rId21" Target="../media/image282.png" Type="http://schemas.openxmlformats.org/officeDocument/2006/relationships/image"/><Relationship Id="rId22" Target="../media/image283.png" Type="http://schemas.openxmlformats.org/officeDocument/2006/relationships/image"/><Relationship Id="rId23" Target="../media/image284.png" Type="http://schemas.openxmlformats.org/officeDocument/2006/relationships/image"/><Relationship Id="rId24" Target="../media/image285.png" Type="http://schemas.openxmlformats.org/officeDocument/2006/relationships/image"/><Relationship Id="rId25" Target="../media/image286.png" Type="http://schemas.openxmlformats.org/officeDocument/2006/relationships/image"/><Relationship Id="rId26" Target="../media/image287.png" Type="http://schemas.openxmlformats.org/officeDocument/2006/relationships/image"/><Relationship Id="rId27" Target="../media/image288.png" Type="http://schemas.openxmlformats.org/officeDocument/2006/relationships/image"/><Relationship Id="rId28" Target="../media/image289.png" Type="http://schemas.openxmlformats.org/officeDocument/2006/relationships/image"/><Relationship Id="rId29" Target="../media/image290.png" Type="http://schemas.openxmlformats.org/officeDocument/2006/relationships/image"/><Relationship Id="rId30" Target="../media/image291.png" Type="http://schemas.openxmlformats.org/officeDocument/2006/relationships/image"/><Relationship Id="rId31" Target="../media/image292.png" Type="http://schemas.openxmlformats.org/officeDocument/2006/relationships/image"/><Relationship Id="rId32" Target="../media/image293.png" Type="http://schemas.openxmlformats.org/officeDocument/2006/relationships/image"/><Relationship Id="rId33" Target="../media/image294.png" Type="http://schemas.openxmlformats.org/officeDocument/2006/relationships/image"/><Relationship Id="rId34" Target="../media/image295.png" Type="http://schemas.openxmlformats.org/officeDocument/2006/relationships/image"/><Relationship Id="rId35" Target="../media/image296.png" Type="http://schemas.openxmlformats.org/officeDocument/2006/relationships/image"/><Relationship Id="rId36" Target="../media/image29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media/image300.png" Type="http://schemas.openxmlformats.org/officeDocument/2006/relationships/image"/><Relationship Id="rId3" Target="../media/image301.png" Type="http://schemas.openxmlformats.org/officeDocument/2006/relationships/image"/><Relationship Id="rId4" Target="../media/image302.png" Type="http://schemas.openxmlformats.org/officeDocument/2006/relationships/image"/><Relationship Id="rId5" Target="../media/image303.png" Type="http://schemas.openxmlformats.org/officeDocument/2006/relationships/image"/><Relationship Id="rId6" Target="../media/image304.png" Type="http://schemas.openxmlformats.org/officeDocument/2006/relationships/image"/><Relationship Id="rId7" Target="../media/image30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media/image313.png" Type="http://schemas.openxmlformats.org/officeDocument/2006/relationships/image"/><Relationship Id="rId9" Target="../media/image314.png" Type="http://schemas.openxmlformats.org/officeDocument/2006/relationships/image"/><Relationship Id="rId10" Target="../media/image315.png" Type="http://schemas.openxmlformats.org/officeDocument/2006/relationships/image"/><Relationship Id="rId11" Target="../media/image316.png" Type="http://schemas.openxmlformats.org/officeDocument/2006/relationships/image"/><Relationship Id="rId12" Target="../media/image317.png" Type="http://schemas.openxmlformats.org/officeDocument/2006/relationships/image"/><Relationship Id="rId13" Target="../media/image318.png" Type="http://schemas.openxmlformats.org/officeDocument/2006/relationships/image"/><Relationship Id="rId14" Target="../media/image319.png" Type="http://schemas.openxmlformats.org/officeDocument/2006/relationships/image"/><Relationship Id="rId15" Target="../media/image320.png" Type="http://schemas.openxmlformats.org/officeDocument/2006/relationships/image"/><Relationship Id="rId16" Target="../media/image321.png" Type="http://schemas.openxmlformats.org/officeDocument/2006/relationships/image"/><Relationship Id="rId17" Target="../media/image322.png" Type="http://schemas.openxmlformats.org/officeDocument/2006/relationships/image"/><Relationship Id="rId18" Target="../media/image323.png" Type="http://schemas.openxmlformats.org/officeDocument/2006/relationships/image"/><Relationship Id="rId19" Target="../media/image324.png" Type="http://schemas.openxmlformats.org/officeDocument/2006/relationships/image"/><Relationship Id="rId20" Target="../media/image32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media/image36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media/image377.png" Type="http://schemas.openxmlformats.org/officeDocument/2006/relationships/image"/><Relationship Id="rId18" Target="../media/image378.png" Type="http://schemas.openxmlformats.org/officeDocument/2006/relationships/image"/><Relationship Id="rId19" Target="../media/image379.png" Type="http://schemas.openxmlformats.org/officeDocument/2006/relationships/image"/><Relationship Id="rId20" Target="../media/image380.png" Type="http://schemas.openxmlformats.org/officeDocument/2006/relationships/image"/><Relationship Id="rId21" Target="../media/image38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media/image389.png" Type="http://schemas.openxmlformats.org/officeDocument/2006/relationships/image"/><Relationship Id="rId9" Target="../media/image390.png" Type="http://schemas.openxmlformats.org/officeDocument/2006/relationships/image"/><Relationship Id="rId10" Target="../media/image391.png" Type="http://schemas.openxmlformats.org/officeDocument/2006/relationships/image"/><Relationship Id="rId11" Target="../media/image392.png" Type="http://schemas.openxmlformats.org/officeDocument/2006/relationships/image"/><Relationship Id="rId12" Target="../media/image393.png" Type="http://schemas.openxmlformats.org/officeDocument/2006/relationships/image"/><Relationship Id="rId13" Target="../media/image394.png" Type="http://schemas.openxmlformats.org/officeDocument/2006/relationships/image"/><Relationship Id="rId14" Target="../media/image39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6.png" Type="http://schemas.openxmlformats.org/officeDocument/2006/relationships/image"/><Relationship Id="rId2" Target="../media/image397.png" Type="http://schemas.openxmlformats.org/officeDocument/2006/relationships/image"/><Relationship Id="rId3" Target="../media/image398.png" Type="http://schemas.openxmlformats.org/officeDocument/2006/relationships/image"/><Relationship Id="rId4" Target="../media/image399.png" Type="http://schemas.openxmlformats.org/officeDocument/2006/relationships/image"/><Relationship Id="rId5" Target="../media/image400.png" Type="http://schemas.openxmlformats.org/officeDocument/2006/relationships/image"/><Relationship Id="rId6" Target="../media/image401.png" Type="http://schemas.openxmlformats.org/officeDocument/2006/relationships/image"/><Relationship Id="rId7" Target="../media/image402.png" Type="http://schemas.openxmlformats.org/officeDocument/2006/relationships/image"/><Relationship Id="rId8" Target="../media/image403.png" Type="http://schemas.openxmlformats.org/officeDocument/2006/relationships/image"/><Relationship Id="rId9" Target="../media/image404.png" Type="http://schemas.openxmlformats.org/officeDocument/2006/relationships/image"/><Relationship Id="rId10" Target="../media/image405.png" Type="http://schemas.openxmlformats.org/officeDocument/2006/relationships/image"/><Relationship Id="rId11" Target="../media/image406.png" Type="http://schemas.openxmlformats.org/officeDocument/2006/relationships/image"/><Relationship Id="rId12" Target="../media/image407.png" Type="http://schemas.openxmlformats.org/officeDocument/2006/relationships/image"/><Relationship Id="rId13" Target="../media/image408.png" Type="http://schemas.openxmlformats.org/officeDocument/2006/relationships/image"/><Relationship Id="rId14" Target="../media/image409.png" Type="http://schemas.openxmlformats.org/officeDocument/2006/relationships/image"/><Relationship Id="rId15" Target="../media/image410.png" Type="http://schemas.openxmlformats.org/officeDocument/2006/relationships/image"/><Relationship Id="rId16" Target="../media/image41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media/image422.png" Type="http://schemas.openxmlformats.org/officeDocument/2006/relationships/image"/><Relationship Id="rId7" Target="../media/image423.png" Type="http://schemas.openxmlformats.org/officeDocument/2006/relationships/image"/><Relationship Id="rId8" Target="../media/image424.png" Type="http://schemas.openxmlformats.org/officeDocument/2006/relationships/image"/><Relationship Id="rId9" Target="../media/image425.png" Type="http://schemas.openxmlformats.org/officeDocument/2006/relationships/image"/><Relationship Id="rId10" Target="../media/image426.png" Type="http://schemas.openxmlformats.org/officeDocument/2006/relationships/image"/><Relationship Id="rId11" Target="../media/image427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 U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nk Servic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Rest Serv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Brokerag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iscovery Collec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ustomer Databas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Clou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vento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BM Z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utbound Call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2" name="Object 11" descr="icons/refarch/Analytics/DataInteg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pplications/APIDeveloper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1" name="Object 10" descr="icons/refarch/Analytics/StreamingComput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Micro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1" name="Object 30" descr="icons/refarch/Applications/Index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pesourceTool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7" name="Object 36" descr="icons/refarch/Applications/RuntimeService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9" name="Object 38" descr="icons/refarch/Applications/Ontolog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Data/Cach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Applications/VisualRecogni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EnterpriseDat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9" name="Object 28" descr="icons/refarch/Data/EnterpriseUserDirecto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31" name="Object 30" descr="icons/refarch/Data/DeviceRegist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3" name="Object 32" descr="icons/refarch/Data/DevideIdentityServi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Model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evOps/Artifact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1" name="Object 10" descr="icons/refarch/Data/TMSDataInterfa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ntinuousDeplo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7" name="Object 16" descr="icons/refarch/DevOps/CodeEdito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9" name="Object 18" descr="icons/refarch/DevOps/CollaborativeDevelop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figurat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E-Commerce/Commerce Business Proces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1" name="Object 10" descr="icons/refarch/DevOps/Release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Pay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arke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ontainerCatalo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hannel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nterpriseMessag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1" name="Object 20" descr="icons/refarch/Infrastructure/EventFee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3" name="Object 22" descr="icons/refarch/Infrastructure/Edge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LoadBalancingAndRouting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3" name="Object 32" descr="icons/refarch/Infrastructure/InterserviceCommunication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Peer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1" name="Object 40" descr="icons/refarch/Infrastructure/MonitoringAndLoggin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Cluster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5" name="Object 14" descr="icons/refarch/Management/Content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7" name="Object 16" descr="icons/refarch/Management/AlertNotifica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9" name="Object 18" descr="icons/refarch/Management/ITSer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InformationGovern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5" name="Object 24" descr="icons/refarch/Management/Device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ProviderCloudPortal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ushNotification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5" name="Object 4" descr="icons/refarch/Management/MonitoringAndMetr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7" name="Object 6" descr="icons/refarch/Management/Process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plication Security-1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3" name="Object 12" descr="icons/refarch/Security/APISecur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ataSecur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IdentirtyAndAccess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Firewall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ocial/Communiti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9" name="Object 8" descr="icons/refarch/Security/Trusted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Network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integrated digital experien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5" name="Object 14" descr="icons/refarch/Users/physical entit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7" name="Object 16" descr="icons/refarch/Users/senso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9" name="Object 18" descr="icons/refarch/Users/de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2ad019f3-0fd6-4c25-966d-f3952481a87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a3b01d2d-5457-4269-8bd5-a7c815bd2f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dff97f5c-bc5e-4455-b470-411c3edbe4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f329950-0a3e-11e8-922e-f1366c6e1c83-icp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2152430-a05b-11e8-824e-7db9808a1cf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1cda9f0-b9c3-11e7-acad-0d931c5f18f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cdfc0c-5835-48a8-bb6a-ec2ddfa626e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6c4a555-5ff6-4e1d-9ce7-0a9976629ea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b735ee-5938-4ebd-a6b2-541aef2d1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cfb2ea3-745c-405f-b1eb-f33af9b2ecb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f82d241-d887-476b-8e57-ecf449c53d6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lasticsearch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postgresql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redi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shdb-for-transaction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d6e097c-b3b2-482a-b92d-6da183602cb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2e72d-00ce-4220-b44c-650c8314e58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a9dc36-09dc-4f1a-b026-5de71738def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edicated-vs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7d308a-bbdb-4d94-96f9-d8006529d64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cefcc1f-9d96-4cb6-9ed6-0dfd4ba01e5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69e47d4-2fe3-4292-8697-f3a7e3d04dc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0e0f30-a061-11e8-9dfc-536f3b158609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ad5c038-a44d-4a3e-b8c2-133ca3e2655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455b2d-79dc-45c3-8a31-c72b924ec83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a7f4e38-f218-48ef-9dd2-df408747568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4c0c895-6016-404e-94ef-6c0b8848c76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754a80-62eb-11e8-8081-896abbd4f1e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589492e-6ac0-4a11-9c28-a157851c8f68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8de598c-0036-4867-a1e3-69c56bd0082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6D8A8E4-3920-11E5-ABE6-A2B0631DAC5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f9be306-ada9-4be4-8220-b666668d9ca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4a429f4-a2f2-40e3-b155-29242c8f514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B04BA5-25BB-4E52-AAE5-9C7BEF86543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5bb6e58-e8b0-4742-9be8-235f2b7880f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7036c-9e56-4198-be3c-5b22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35145f0-2cac-4505-59e9-2e363d08d5a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d3a5a53-eb60-4f3c-8fd1-17f88585b6e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ea9a2-0fec-4021-8b70-8da5373394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ntainers-kubernet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99223ac-93db-439d-9747-9b2fded8d07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a5a3f21-48a5-4cae-9fda-7879a4215ef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13e1860-959c-11e8-871e-ad157af61ad7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8adf440-cb1b-11e8-90f6-8bdee1dfe83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im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81bd8a-ee0c-421a-83f1-f2ce826b5c1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061c90-85b0-11e8-9011-d322ff7e064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cv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fadb8bd7-0dfa-4712-b02e-cd142432216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80339d1-9b78-44d7-b41a-edd3e8dbeb6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d0c9eb-df04-4255-98ac-cdaea7a41b6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f5debff-044f-4292-b387-9c9a50ba81f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06946b-99ba-493a-929e-0c97ead623d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4c7a4d-2a2d-433f-a38d-9ebff43de33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e0b569e-03d7-44e4-a68c-6f567689a26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20106-cf62-4dcf-8dd9-d27ae0f36e5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f2c407b-0a0d-4c57-8d8e-31bc7707d56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0fa4f0-62bc-48dc-8388-b4458f3f310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55f6faf-833f-4fcb-8ce9-f75c9954b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6d91141-99e8-49bd-b6b6-b443e85bb0e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c44e05-4faa-43f2-a8a3-4795f31ddfa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278836c-9e56-4198-be3c-8b11e07c6aa2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-vs-group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sh-d6aece47-d840-45b0-8ab9-ad15354deee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1f8800-0ee2-43ca-864b-1e29ce4fd8f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7640441-5a8b-4cc3-80b4-7a6e6dda23c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46da574-b8a5-4a06-89fb-107d2ae6cc0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4e5912-59dc-40b7-a482-25c6c6d38cc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reserved-virtual-group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d08ed75-b71d-4d1a-a4c4-f17ead5c195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caf631f-a273-4530-9a04-eed2bbaf391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rb-e7c6e157-46fc-4efd-b1cb-7283f03c689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BM_SecureGateway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b1b0890-573c-11e8-9a9e-e3bf6f54390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B08BA3-D14D-4BD9-A5E6-EF67C52D35C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888FFEA-E976-4F83-B7EC-288233BF62E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d3775b0-ccb6-11e8-a3d8-09d2e3476a7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55e638b-0e28-4ea7-bd29-d6bf82f39e7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1a321c-6289-420c-bce5-b2e9525c38a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35fb8c-bc5b-431b-859e-3861771d584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7623978-519a-42e1-ba8f-67a10a883e3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0814030-c9dd-11e7-9a5e-19d80fed5e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8ae3340-b0f3-470e-b0fc-db28f19be7da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acdbc42-8965-48f9-8a3c-1c728b6ed2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cd952-9671-47a7-908a-f59a076eb93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2c1d79-9176-4597-9cff-941a8d6cfd4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f956de-e7c2-4a02-8f3b-ae554fa55cf8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512e5f0-64fb-11e8-9c23-830c05b8b72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e72e70b-546c-4dea-abe9-8a9a81f4494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transient-virtual-grou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73e66f5-40eb-4b84-a596-e7981260a48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e6f57b6-08fa-4579-b792-96eb536868e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45ca653-38b8-4bbe-a532-f3511683d6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52414f6-7c44-4faa-8075-5b9219e9a05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77c8d09-81e9-48e2-b04c-6157bb2f234f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e0bdb3-7a00-44e9-bb4b-3d6209d5d3c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d1c54af-979b-47eb-b97a-4b6aa4aaebf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pn-servic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87073fb-ba5b-9407-d2ac-938308d890e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00c7e8b-6609-71eb-e136-0a0f0ef9c2a2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VoiceAgent0915201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9ba9d4c-b1c5-4cc3-a163-38b580121e0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8aa8e2c-1121-4592-94ed-8b7414eb33b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726690-71e2-11e5-83c6-db0c70b22c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231964-3f23-46f0-850e-07c7a02bb3a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b481b5a-1011-4073-899f-fe28f5a032f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79aafc2-1387-468d-a319-45ea576ce7f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dd3cc41-1774-4bf7-9044-22d93dfa685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08fcf8e-4f19-4bd2-b3be-150f7026ee2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2018-12-05T15:46:46.077Z</dcterms:created>
  <dcterms:modified xsi:type="dcterms:W3CDTF">2018-12-05T15:46:46.077Z</dcterms:modified>
</cp:coreProperties>
</file>