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media/image240.png" Type="http://schemas.openxmlformats.org/officeDocument/2006/relationships/image"/><Relationship Id="rId21" Target="../media/image241.png" Type="http://schemas.openxmlformats.org/officeDocument/2006/relationships/image"/><Relationship Id="rId22" Target="../media/image242.png" Type="http://schemas.openxmlformats.org/officeDocument/2006/relationships/image"/><Relationship Id="rId23" Target="../media/image243.png" Type="http://schemas.openxmlformats.org/officeDocument/2006/relationships/image"/><Relationship Id="rId24" Target="../media/image244.png" Type="http://schemas.openxmlformats.org/officeDocument/2006/relationships/image"/><Relationship Id="rId25" Target="../media/image245.png" Type="http://schemas.openxmlformats.org/officeDocument/2006/relationships/image"/><Relationship Id="rId26" Target="../media/image246.png" Type="http://schemas.openxmlformats.org/officeDocument/2006/relationships/image"/><Relationship Id="rId27" Target="../media/image247.png" Type="http://schemas.openxmlformats.org/officeDocument/2006/relationships/image"/><Relationship Id="rId28" Target="../media/image248.png" Type="http://schemas.openxmlformats.org/officeDocument/2006/relationships/image"/><Relationship Id="rId29" Target="../media/image249.png" Type="http://schemas.openxmlformats.org/officeDocument/2006/relationships/image"/><Relationship Id="rId30" Target="../media/image250.png" Type="http://schemas.openxmlformats.org/officeDocument/2006/relationships/image"/><Relationship Id="rId31" Target="../media/image251.png" Type="http://schemas.openxmlformats.org/officeDocument/2006/relationships/image"/><Relationship Id="rId32" Target="../media/image252.png" Type="http://schemas.openxmlformats.org/officeDocument/2006/relationships/image"/><Relationship Id="rId33" Target="../media/image253.png" Type="http://schemas.openxmlformats.org/officeDocument/2006/relationships/image"/><Relationship Id="rId34" Target="../media/image254.png" Type="http://schemas.openxmlformats.org/officeDocument/2006/relationships/image"/><Relationship Id="rId35" Target="../media/image255.png" Type="http://schemas.openxmlformats.org/officeDocument/2006/relationships/image"/><Relationship Id="rId36" Target="../media/image25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57.png" Type="http://schemas.openxmlformats.org/officeDocument/2006/relationships/image"/><Relationship Id="rId2" Target="../media/image258.png" Type="http://schemas.openxmlformats.org/officeDocument/2006/relationships/image"/><Relationship Id="rId3" Target="../media/image259.png" Type="http://schemas.openxmlformats.org/officeDocument/2006/relationships/image"/><Relationship Id="rId4" Target="../media/image260.png" Type="http://schemas.openxmlformats.org/officeDocument/2006/relationships/image"/><Relationship Id="rId5" Target="../media/image261.png" Type="http://schemas.openxmlformats.org/officeDocument/2006/relationships/image"/><Relationship Id="rId6" Target="../media/image262.png" Type="http://schemas.openxmlformats.org/officeDocument/2006/relationships/image"/><Relationship Id="rId7" Target="../media/image263.png" Type="http://schemas.openxmlformats.org/officeDocument/2006/relationships/image"/><Relationship Id="rId8" Target="../media/image264.png" Type="http://schemas.openxmlformats.org/officeDocument/2006/relationships/image"/><Relationship Id="rId9" Target="../media/image265.png" Type="http://schemas.openxmlformats.org/officeDocument/2006/relationships/image"/><Relationship Id="rId10" Target="../media/image266.png" Type="http://schemas.openxmlformats.org/officeDocument/2006/relationships/image"/><Relationship Id="rId11" Target="../media/image267.png" Type="http://schemas.openxmlformats.org/officeDocument/2006/relationships/image"/><Relationship Id="rId12" Target="../media/image268.png" Type="http://schemas.openxmlformats.org/officeDocument/2006/relationships/image"/><Relationship Id="rId13" Target="../media/image269.png" Type="http://schemas.openxmlformats.org/officeDocument/2006/relationships/image"/><Relationship Id="rId14" Target="../media/image270.png" Type="http://schemas.openxmlformats.org/officeDocument/2006/relationships/image"/><Relationship Id="rId15" Target="../media/image271.png" Type="http://schemas.openxmlformats.org/officeDocument/2006/relationships/image"/><Relationship Id="rId16" Target="../media/image272.png" Type="http://schemas.openxmlformats.org/officeDocument/2006/relationships/image"/><Relationship Id="rId17" Target="../media/image273.png" Type="http://schemas.openxmlformats.org/officeDocument/2006/relationships/image"/><Relationship Id="rId18" Target="../media/image274.png" Type="http://schemas.openxmlformats.org/officeDocument/2006/relationships/image"/><Relationship Id="rId19" Target="../media/image275.png" Type="http://schemas.openxmlformats.org/officeDocument/2006/relationships/image"/><Relationship Id="rId20" Target="../media/image276.png" Type="http://schemas.openxmlformats.org/officeDocument/2006/relationships/image"/><Relationship Id="rId21" Target="../media/image277.png" Type="http://schemas.openxmlformats.org/officeDocument/2006/relationships/image"/><Relationship Id="rId22" Target="../media/image278.png" Type="http://schemas.openxmlformats.org/officeDocument/2006/relationships/image"/><Relationship Id="rId23" Target="../media/image279.png" Type="http://schemas.openxmlformats.org/officeDocument/2006/relationships/image"/><Relationship Id="rId24" Target="../media/image280.png" Type="http://schemas.openxmlformats.org/officeDocument/2006/relationships/image"/><Relationship Id="rId25" Target="../media/image281.png" Type="http://schemas.openxmlformats.org/officeDocument/2006/relationships/image"/><Relationship Id="rId26" Target="../media/image282.png" Type="http://schemas.openxmlformats.org/officeDocument/2006/relationships/image"/><Relationship Id="rId27" Target="../media/image283.png" Type="http://schemas.openxmlformats.org/officeDocument/2006/relationships/image"/><Relationship Id="rId28" Target="../media/image284.png" Type="http://schemas.openxmlformats.org/officeDocument/2006/relationships/image"/><Relationship Id="rId29" Target="../media/image285.png" Type="http://schemas.openxmlformats.org/officeDocument/2006/relationships/image"/><Relationship Id="rId30" Target="../media/image286.png" Type="http://schemas.openxmlformats.org/officeDocument/2006/relationships/image"/><Relationship Id="rId31" Target="../media/image287.png" Type="http://schemas.openxmlformats.org/officeDocument/2006/relationships/image"/><Relationship Id="rId32" Target="../media/image288.png" Type="http://schemas.openxmlformats.org/officeDocument/2006/relationships/image"/><Relationship Id="rId33" Target="../media/image289.png" Type="http://schemas.openxmlformats.org/officeDocument/2006/relationships/image"/><Relationship Id="rId34" Target="../media/image290.png" Type="http://schemas.openxmlformats.org/officeDocument/2006/relationships/image"/><Relationship Id="rId35" Target="../media/image291.png" Type="http://schemas.openxmlformats.org/officeDocument/2006/relationships/image"/><Relationship Id="rId36" Target="../media/image29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media/image312.png" Type="http://schemas.openxmlformats.org/officeDocument/2006/relationships/image"/><Relationship Id="rId12" Target="../media/image313.png" Type="http://schemas.openxmlformats.org/officeDocument/2006/relationships/image"/><Relationship Id="rId13" Target="../media/image314.png" Type="http://schemas.openxmlformats.org/officeDocument/2006/relationships/image"/><Relationship Id="rId14" Target="../media/image315.png" Type="http://schemas.openxmlformats.org/officeDocument/2006/relationships/image"/><Relationship Id="rId15" Target="../media/image316.png" Type="http://schemas.openxmlformats.org/officeDocument/2006/relationships/image"/><Relationship Id="rId16" Target="../media/image317.png" Type="http://schemas.openxmlformats.org/officeDocument/2006/relationships/image"/><Relationship Id="rId17" Target="../media/image318.png" Type="http://schemas.openxmlformats.org/officeDocument/2006/relationships/image"/><Relationship Id="rId18" Target="../media/image319.png" Type="http://schemas.openxmlformats.org/officeDocument/2006/relationships/image"/><Relationship Id="rId19" Target="../media/image320.png" Type="http://schemas.openxmlformats.org/officeDocument/2006/relationships/image"/><Relationship Id="rId20" Target="../media/image321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media/image367.png" Type="http://schemas.openxmlformats.org/officeDocument/2006/relationships/image"/><Relationship Id="rId12" Target="../media/image368.png" Type="http://schemas.openxmlformats.org/officeDocument/2006/relationships/image"/><Relationship Id="rId13" Target="../media/image369.png" Type="http://schemas.openxmlformats.org/officeDocument/2006/relationships/image"/><Relationship Id="rId14" Target="../media/image370.png" Type="http://schemas.openxmlformats.org/officeDocument/2006/relationships/image"/><Relationship Id="rId15" Target="../media/image371.png" Type="http://schemas.openxmlformats.org/officeDocument/2006/relationships/image"/><Relationship Id="rId16" Target="../media/image372.png" Type="http://schemas.openxmlformats.org/officeDocument/2006/relationships/image"/><Relationship Id="rId17" Target="../media/image373.png" Type="http://schemas.openxmlformats.org/officeDocument/2006/relationships/image"/><Relationship Id="rId18" Target="../media/image374.png" Type="http://schemas.openxmlformats.org/officeDocument/2006/relationships/image"/><Relationship Id="rId19" Target="../media/image375.png" Type="http://schemas.openxmlformats.org/officeDocument/2006/relationships/image"/><Relationship Id="rId20" Target="../media/image376.png" Type="http://schemas.openxmlformats.org/officeDocument/2006/relationships/image"/><Relationship Id="rId21" Target="../media/image377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media/image406.png" Type="http://schemas.openxmlformats.org/officeDocument/2006/relationships/image"/><Relationship Id="rId16" Target="../media/image407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Pay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Infrastructure/Channe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E-Commerce/Commerce e-Commerce App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xistingEnterpriseSystem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dg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Data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Cluster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Security/APISecur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ad5c038-a44d-4a3e-b8c2-133ca3e2655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a7f4e38-f218-48ef-9dd2-df408747568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unc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de32cac-4055-4166-92e8-b65baace7bc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42f47a0-f793-4b45-ad11-782cc565df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4c0c895-6016-404e-94ef-6c0b8848c76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f6e0937-6110-42eb-8988-3a1999854d2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64e6bd-9b6c-44dd-8402-d3818d9664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db0a19f-b20e-4a52-8cc7-2821a28c26b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754a80-62eb-11e8-8081-896abbd4f1e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8A8E4-3920-11E5-ABE6-A2B0631DAC5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f9be306-ada9-4be4-8220-b666668d9ca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4a429f4-a2f2-40e3-b155-29242c8f51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B04BA5-25BB-4E52-AAE5-9C7BEF86543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5bb6e58-e8b0-4742-9be8-235f2b7880f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otf-service-i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7036c-9e56-4198-be3c-5b22e07c6a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5874a60-cb12-11e7-948e-37ac098eb1b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b960983-4483-488a-9851-6f7cccdb353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41347f-b18e-4ca6-bf80-b5467c63f9a6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3a5a53-eb60-4f3c-8fd1-17f88585b6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83ea9a2-0fec-4021-8b70-8da5373394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ntainers-kubernet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1faf010-4107-4877-a571-fc9c8763c3d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88b5af6-3075-4b8c-a211-66ff2ef38fb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6888ac6-4bf7-4d54-9441-36fd5bcd4cf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99223ac-93db-439d-9747-9b2fded8d07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a5a3f21-48a5-4cae-9fda-7879a4215ef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1c53b72-918f-4869-b834-2d99eb28422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imi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481bd8a-ee0c-421a-83f1-f2ce826b5c1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33997b0-7463-4983-9202-78dc555b20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f8ae94c-7a2e-4a2d-8603-3ed12f89021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db8bd7-0dfa-4712-b02e-cd142432216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80339d1-9b78-44d7-b41a-edd3e8dbeb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d0c9eb-df04-4255-98ac-cdaea7a41b6f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f5debff-044f-4292-b387-9c9a50ba81f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106946b-99ba-493a-929e-0c97ead623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465a902-074a-4db9-adaa-cc75b1049a8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d4c7a4d-2a2d-433f-a38d-9ebff43de33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b569e-03d7-44e4-a68c-6f567689a26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d20106-cf62-4dcf-8dd9-d27ae0f36e5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f2c407b-0a0d-4c57-8d8e-31bc7707d56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0fa4f0-62bc-48dc-8388-b4458f3f310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55f6faf-833f-4fcb-8ce9-f75c9954b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001640-21f1-466e-b6f0-d227c353a82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d91141-99e8-49bd-b6b6-b443e85bb0e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b1ef1a9-d8be-4716-a482-4d56f5f8a66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278836c-9e56-4198-be3c-8b11e07c6aa2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blic-vs-grou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sh-d6aece47-d840-45b0-8ab9-ad15354deee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640441-5a8b-4cc3-80b4-7a6e6dda23c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46da574-b8a5-4a06-89fb-107d2ae6cc0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reserved-virtual-group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caf631f-a273-4530-9a04-eed2bbaf391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rb-e7c6e157-46fc-4efd-b1cb-7283f03c689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BM_SecureGateway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1b0890-573c-11e8-9a9e-e3bf6f54390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dcdd97a-f4b5-4727-8d9b-2f1d25fd3db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55e638b-0e28-4ea7-bd29-d6bf82f39e7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1a321c-6289-420c-bce5-b2e9525c38a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35fb8c-bc5b-431b-859e-3861771d58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7623978-519a-42e1-ba8f-67a10a883e3f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0814030-c9dd-11e7-9a5e-19d80fed5e0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a7bb168-8d56-4ad0-861d-7078042d6de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8ae3340-b0f3-470e-b0fc-db28f19be7d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acdbc42-8965-48f9-8a3c-1c728b6ed2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e72e70b-546c-4dea-abe9-8a9a81f4494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transient-virtual-grou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73e66f5-40eb-4b84-a596-e7981260a48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1c54af-979b-47eb-b97a-4b6aa4aaebf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vpn-servic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2e736-5bcb-ce40-0ee1-c270f1375ab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00c7e8b-6609-71eb-e136-0a0f0ef9c2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oiceAgent091520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45626d-55e3-4418-be11-683a26dbc1e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aa8e2c-1121-4592-94ed-8b7414eb33b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7726690-71e2-11e5-83c6-db0c70b22ce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231964-3f23-46f0-850e-07c7a02bb3a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b481b5a-1011-4073-899f-fe28f5a032f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8a3f6e9-3a1b-4559-a529-26e94702518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79aafc2-1387-468d-a319-45ea576ce7f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dd3cc41-1774-4bf7-9044-22d93dfa685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08fcf8e-4f19-4bd2-b3be-150f7026ee2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2018-10-17T15:41:06.742Z</dcterms:created>
  <dcterms:modified xsi:type="dcterms:W3CDTF">2018-10-17T15:41:06.742Z</dcterms:modified>
</cp:coreProperties>
</file>