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3.png" Type="http://schemas.openxmlformats.org/officeDocument/2006/relationships/image"/><Relationship Id="rId2" Target="../media/image244.png" Type="http://schemas.openxmlformats.org/officeDocument/2006/relationships/image"/><Relationship Id="rId3" Target="../media/image245.png" Type="http://schemas.openxmlformats.org/officeDocument/2006/relationships/image"/><Relationship Id="rId4" Target="../media/image246.png" Type="http://schemas.openxmlformats.org/officeDocument/2006/relationships/image"/><Relationship Id="rId5" Target="../media/image247.png" Type="http://schemas.openxmlformats.org/officeDocument/2006/relationships/image"/><Relationship Id="rId6" Target="../media/image248.png" Type="http://schemas.openxmlformats.org/officeDocument/2006/relationships/image"/><Relationship Id="rId7" Target="../media/image249.png" Type="http://schemas.openxmlformats.org/officeDocument/2006/relationships/image"/><Relationship Id="rId8" Target="../media/image250.png" Type="http://schemas.openxmlformats.org/officeDocument/2006/relationships/image"/><Relationship Id="rId9" Target="../media/image251.png" Type="http://schemas.openxmlformats.org/officeDocument/2006/relationships/image"/><Relationship Id="rId10" Target="../media/image252.png" Type="http://schemas.openxmlformats.org/officeDocument/2006/relationships/image"/><Relationship Id="rId11" Target="../media/image253.png" Type="http://schemas.openxmlformats.org/officeDocument/2006/relationships/image"/><Relationship Id="rId12" Target="../media/image254.png" Type="http://schemas.openxmlformats.org/officeDocument/2006/relationships/image"/><Relationship Id="rId13" Target="../media/image255.png" Type="http://schemas.openxmlformats.org/officeDocument/2006/relationships/image"/><Relationship Id="rId14" Target="../media/image256.png" Type="http://schemas.openxmlformats.org/officeDocument/2006/relationships/image"/><Relationship Id="rId15" Target="../media/image257.png" Type="http://schemas.openxmlformats.org/officeDocument/2006/relationships/image"/><Relationship Id="rId16" Target="../media/image258.png" Type="http://schemas.openxmlformats.org/officeDocument/2006/relationships/image"/><Relationship Id="rId17" Target="../media/image259.png" Type="http://schemas.openxmlformats.org/officeDocument/2006/relationships/image"/><Relationship Id="rId18" Target="../media/image260.png" Type="http://schemas.openxmlformats.org/officeDocument/2006/relationships/image"/><Relationship Id="rId19" Target="../media/image261.png" Type="http://schemas.openxmlformats.org/officeDocument/2006/relationships/image"/><Relationship Id="rId20" Target="../media/image262.png" Type="http://schemas.openxmlformats.org/officeDocument/2006/relationships/image"/><Relationship Id="rId21" Target="../media/image263.png" Type="http://schemas.openxmlformats.org/officeDocument/2006/relationships/image"/><Relationship Id="rId22" Target="../media/image264.png" Type="http://schemas.openxmlformats.org/officeDocument/2006/relationships/image"/><Relationship Id="rId23" Target="../media/image265.png" Type="http://schemas.openxmlformats.org/officeDocument/2006/relationships/image"/><Relationship Id="rId24" Target="../media/image266.png" Type="http://schemas.openxmlformats.org/officeDocument/2006/relationships/image"/><Relationship Id="rId25" Target="../media/image267.png" Type="http://schemas.openxmlformats.org/officeDocument/2006/relationships/image"/><Relationship Id="rId26" Target="../media/image268.png" Type="http://schemas.openxmlformats.org/officeDocument/2006/relationships/image"/><Relationship Id="rId27" Target="../media/image269.png" Type="http://schemas.openxmlformats.org/officeDocument/2006/relationships/image"/><Relationship Id="rId28" Target="../media/image270.png" Type="http://schemas.openxmlformats.org/officeDocument/2006/relationships/image"/><Relationship Id="rId29" Target="../media/image271.png" Type="http://schemas.openxmlformats.org/officeDocument/2006/relationships/image"/><Relationship Id="rId30" Target="../media/image272.png" Type="http://schemas.openxmlformats.org/officeDocument/2006/relationships/image"/><Relationship Id="rId31" Target="../media/image273.png" Type="http://schemas.openxmlformats.org/officeDocument/2006/relationships/image"/><Relationship Id="rId32" Target="../media/image274.png" Type="http://schemas.openxmlformats.org/officeDocument/2006/relationships/image"/><Relationship Id="rId33" Target="../media/image275.png" Type="http://schemas.openxmlformats.org/officeDocument/2006/relationships/image"/><Relationship Id="rId34" Target="../media/image276.png" Type="http://schemas.openxmlformats.org/officeDocument/2006/relationships/image"/><Relationship Id="rId35" Target="../media/image277.png" Type="http://schemas.openxmlformats.org/officeDocument/2006/relationships/image"/><Relationship Id="rId36" Target="../media/image27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1.png" Type="http://schemas.openxmlformats.org/officeDocument/2006/relationships/image"/><Relationship Id="rId2" Target="../media/image282.png" Type="http://schemas.openxmlformats.org/officeDocument/2006/relationships/image"/><Relationship Id="rId3" Target="../media/image283.png" Type="http://schemas.openxmlformats.org/officeDocument/2006/relationships/image"/><Relationship Id="rId4" Target="../media/image284.png" Type="http://schemas.openxmlformats.org/officeDocument/2006/relationships/image"/><Relationship Id="rId5" Target="../media/image285.png" Type="http://schemas.openxmlformats.org/officeDocument/2006/relationships/image"/><Relationship Id="rId6" Target="../media/image286.png" Type="http://schemas.openxmlformats.org/officeDocument/2006/relationships/image"/><Relationship Id="rId7" Target="../media/image287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88.png" Type="http://schemas.openxmlformats.org/officeDocument/2006/relationships/image"/><Relationship Id="rId2" Target="../media/image289.png" Type="http://schemas.openxmlformats.org/officeDocument/2006/relationships/image"/><Relationship Id="rId3" Target="../media/image290.png" Type="http://schemas.openxmlformats.org/officeDocument/2006/relationships/image"/><Relationship Id="rId4" Target="../media/image291.png" Type="http://schemas.openxmlformats.org/officeDocument/2006/relationships/image"/><Relationship Id="rId5" Target="../media/image292.png" Type="http://schemas.openxmlformats.org/officeDocument/2006/relationships/image"/><Relationship Id="rId6" Target="../media/image293.png" Type="http://schemas.openxmlformats.org/officeDocument/2006/relationships/image"/><Relationship Id="rId7" Target="../media/image294.png" Type="http://schemas.openxmlformats.org/officeDocument/2006/relationships/image"/><Relationship Id="rId8" Target="../media/image295.png" Type="http://schemas.openxmlformats.org/officeDocument/2006/relationships/image"/><Relationship Id="rId9" Target="../media/image296.png" Type="http://schemas.openxmlformats.org/officeDocument/2006/relationships/image"/><Relationship Id="rId10" Target="../media/image297.png" Type="http://schemas.openxmlformats.org/officeDocument/2006/relationships/image"/><Relationship Id="rId11" Target="../media/image298.png" Type="http://schemas.openxmlformats.org/officeDocument/2006/relationships/image"/><Relationship Id="rId12" Target="../media/image299.png" Type="http://schemas.openxmlformats.org/officeDocument/2006/relationships/image"/><Relationship Id="rId13" Target="../media/image300.png" Type="http://schemas.openxmlformats.org/officeDocument/2006/relationships/image"/><Relationship Id="rId14" Target="../media/image301.png" Type="http://schemas.openxmlformats.org/officeDocument/2006/relationships/image"/><Relationship Id="rId15" Target="../media/image302.png" Type="http://schemas.openxmlformats.org/officeDocument/2006/relationships/image"/><Relationship Id="rId16" Target="../media/image303.png" Type="http://schemas.openxmlformats.org/officeDocument/2006/relationships/image"/><Relationship Id="rId17" Target="../media/image304.png" Type="http://schemas.openxmlformats.org/officeDocument/2006/relationships/image"/><Relationship Id="rId18" Target="../media/image305.png" Type="http://schemas.openxmlformats.org/officeDocument/2006/relationships/image"/><Relationship Id="rId19" Target="../media/image306.png" Type="http://schemas.openxmlformats.org/officeDocument/2006/relationships/image"/><Relationship Id="rId20" Target="../media/image307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media/image315.png" Type="http://schemas.openxmlformats.org/officeDocument/2006/relationships/image"/><Relationship Id="rId9" Target="../media/image316.png" Type="http://schemas.openxmlformats.org/officeDocument/2006/relationships/image"/><Relationship Id="rId10" Target="../media/image317.png" Type="http://schemas.openxmlformats.org/officeDocument/2006/relationships/image"/><Relationship Id="rId11" Target="../media/image318.png" Type="http://schemas.openxmlformats.org/officeDocument/2006/relationships/image"/><Relationship Id="rId12" Target="../media/image319.png" Type="http://schemas.openxmlformats.org/officeDocument/2006/relationships/image"/><Relationship Id="rId13" Target="../media/image320.png" Type="http://schemas.openxmlformats.org/officeDocument/2006/relationships/image"/><Relationship Id="rId14" Target="../media/image321.png" Type="http://schemas.openxmlformats.org/officeDocument/2006/relationships/image"/><Relationship Id="rId15" Target="../media/image322.png" Type="http://schemas.openxmlformats.org/officeDocument/2006/relationships/image"/><Relationship Id="rId16" Target="../media/image323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media/image359.png" Type="http://schemas.openxmlformats.org/officeDocument/2006/relationships/image"/><Relationship Id="rId18" Target="../media/image360.png" Type="http://schemas.openxmlformats.org/officeDocument/2006/relationships/image"/><Relationship Id="rId19" Target="../media/image361.png" Type="http://schemas.openxmlformats.org/officeDocument/2006/relationships/image"/><Relationship Id="rId20" Target="../media/image362.png" Type="http://schemas.openxmlformats.org/officeDocument/2006/relationships/image"/><Relationship Id="rId21" Target="../media/image363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media/image374.png" Type="http://schemas.openxmlformats.org/officeDocument/2006/relationships/image"/><Relationship Id="rId12" Target="../media/image375.png" Type="http://schemas.openxmlformats.org/officeDocument/2006/relationships/image"/><Relationship Id="rId13" Target="../media/image376.png" Type="http://schemas.openxmlformats.org/officeDocument/2006/relationships/image"/><Relationship Id="rId14" Target="../media/image377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07.png" Type="http://schemas.openxmlformats.org/officeDocument/2006/relationships/image"/><Relationship Id="rId2" Target="../media/image208.png" Type="http://schemas.openxmlformats.org/officeDocument/2006/relationships/image"/><Relationship Id="rId3" Target="../media/image209.png" Type="http://schemas.openxmlformats.org/officeDocument/2006/relationships/image"/><Relationship Id="rId4" Target="../media/image210.png" Type="http://schemas.openxmlformats.org/officeDocument/2006/relationships/image"/><Relationship Id="rId5" Target="../media/image211.png" Type="http://schemas.openxmlformats.org/officeDocument/2006/relationships/image"/><Relationship Id="rId6" Target="../media/image212.png" Type="http://schemas.openxmlformats.org/officeDocument/2006/relationships/image"/><Relationship Id="rId7" Target="../media/image213.png" Type="http://schemas.openxmlformats.org/officeDocument/2006/relationships/image"/><Relationship Id="rId8" Target="../media/image214.png" Type="http://schemas.openxmlformats.org/officeDocument/2006/relationships/image"/><Relationship Id="rId9" Target="../media/image215.png" Type="http://schemas.openxmlformats.org/officeDocument/2006/relationships/image"/><Relationship Id="rId10" Target="../media/image216.png" Type="http://schemas.openxmlformats.org/officeDocument/2006/relationships/image"/><Relationship Id="rId11" Target="../media/image217.png" Type="http://schemas.openxmlformats.org/officeDocument/2006/relationships/image"/><Relationship Id="rId12" Target="../media/image218.png" Type="http://schemas.openxmlformats.org/officeDocument/2006/relationships/image"/><Relationship Id="rId13" Target="../media/image219.png" Type="http://schemas.openxmlformats.org/officeDocument/2006/relationships/image"/><Relationship Id="rId14" Target="../media/image220.png" Type="http://schemas.openxmlformats.org/officeDocument/2006/relationships/image"/><Relationship Id="rId15" Target="../media/image221.png" Type="http://schemas.openxmlformats.org/officeDocument/2006/relationships/image"/><Relationship Id="rId16" Target="../media/image222.png" Type="http://schemas.openxmlformats.org/officeDocument/2006/relationships/image"/><Relationship Id="rId17" Target="../media/image223.png" Type="http://schemas.openxmlformats.org/officeDocument/2006/relationships/image"/><Relationship Id="rId18" Target="../media/image224.png" Type="http://schemas.openxmlformats.org/officeDocument/2006/relationships/image"/><Relationship Id="rId19" Target="../media/image225.png" Type="http://schemas.openxmlformats.org/officeDocument/2006/relationships/image"/><Relationship Id="rId20" Target="../media/image226.png" Type="http://schemas.openxmlformats.org/officeDocument/2006/relationships/image"/><Relationship Id="rId21" Target="../media/image227.png" Type="http://schemas.openxmlformats.org/officeDocument/2006/relationships/image"/><Relationship Id="rId22" Target="../media/image228.png" Type="http://schemas.openxmlformats.org/officeDocument/2006/relationships/image"/><Relationship Id="rId23" Target="../media/image229.png" Type="http://schemas.openxmlformats.org/officeDocument/2006/relationships/image"/><Relationship Id="rId24" Target="../media/image230.png" Type="http://schemas.openxmlformats.org/officeDocument/2006/relationships/image"/><Relationship Id="rId25" Target="../media/image231.png" Type="http://schemas.openxmlformats.org/officeDocument/2006/relationships/image"/><Relationship Id="rId26" Target="../media/image232.png" Type="http://schemas.openxmlformats.org/officeDocument/2006/relationships/image"/><Relationship Id="rId27" Target="../media/image233.png" Type="http://schemas.openxmlformats.org/officeDocument/2006/relationships/image"/><Relationship Id="rId28" Target="../media/image234.png" Type="http://schemas.openxmlformats.org/officeDocument/2006/relationships/image"/><Relationship Id="rId29" Target="../media/image235.png" Type="http://schemas.openxmlformats.org/officeDocument/2006/relationships/image"/><Relationship Id="rId30" Target="../media/image236.png" Type="http://schemas.openxmlformats.org/officeDocument/2006/relationships/image"/><Relationship Id="rId31" Target="../media/image237.png" Type="http://schemas.openxmlformats.org/officeDocument/2006/relationships/image"/><Relationship Id="rId32" Target="../media/image238.png" Type="http://schemas.openxmlformats.org/officeDocument/2006/relationships/image"/><Relationship Id="rId33" Target="../media/image239.png" Type="http://schemas.openxmlformats.org/officeDocument/2006/relationships/image"/><Relationship Id="rId34" Target="../media/image240.png" Type="http://schemas.openxmlformats.org/officeDocument/2006/relationships/image"/><Relationship Id="rId35" Target="../media/image241.png" Type="http://schemas.openxmlformats.org/officeDocument/2006/relationships/image"/><Relationship Id="rId36" Target="../media/image24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covery Collec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onfigu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 Sal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nso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 Provid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MachineLearn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7" name="Object 6" descr="icons/refarch/Analytics/DeviceAnalytic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nnotat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ppServ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7" name="Object 16" descr="icons/refarch/Applications/APIPolyglotRuntim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9" name="Object 18" descr="icons/refarch/Applications/ActionableInsigh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21" name="Object 20" descr="icons/refarch/Applications/EnterpriseApplication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3" name="Object 22" descr="icons/refarch/Applications/ApplicationLogi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OpesourceTools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DatSc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Cont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Sour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EnterpriseDat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7" name="Object 26" descr="icons/refarch/Data/Data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DevideIdentity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Artifact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Distributed Ord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gital Exper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Supply Chain Mgm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5" name="Object 4" descr="icons/refarch/E-Commerce/Commerce Merchandis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Edge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Diagnostic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Integr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MobileBacken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5" name="Object 34" descr="icons/refarch/Infrastructure/PeerService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7" name="Object 36" descr="icons/refarch/Infrastructure/LoadBalancingAndRout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MobileProviderNetwork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7" name="Object 26" descr="icons/refarch/Management/InformationGovernan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LiveCollabo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devi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unction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b5f9176-abd0-4c0d-8e25-63a79b358f9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d6e097c-b3b2-482a-b92d-6da183602cb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a9dc36-09dc-4f1a-b026-5de71738def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edicated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47d308a-bbdb-4d94-96f9-d8006529d64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b45fd07-d6cf-4596-b95e-2d3257267f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bc2ff1-ee54-44ca-bbff-c5dee9913cd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69e47d4-2fe3-4292-8697-f3a7e3d04d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ad5c038-a44d-4a3e-b8c2-133ca3e2655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455b2d-79dc-45c3-8a31-c72b924ec83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5fe2ce-9d99-ea08-4ad0-b27724d3b86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42f47a0-f793-4b45-ad11-782cc565df1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4c0c895-6016-404e-94ef-6c0b8848c76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f6e0937-6110-42eb-8988-3a1999854d2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64e6bd-9b6c-44dd-8402-d3818d9664c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8de598c-0036-4867-a1e3-69c56bd0082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6D8A8E4-3920-11E5-ABE6-A2B0631DAC5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f9be306-ada9-4be4-8220-b666668d9ca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874a60-cb12-11e7-948e-37ac098eb1b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b960983-4483-488a-9851-6f7cccdb353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41347f-b18e-4ca6-bf80-b5467c63f9a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3ea9a2-0fec-4021-8b70-8da5373394e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s-kubernet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1c54af-979b-47eb-b97a-4b6aa4aaebf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pn-ser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2e736-5bcb-ce40-0ee1-c270f1375ab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0c7e8b-6609-71eb-e136-0a0f0ef9c2a2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VoiceAgent091520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45626d-55e3-4418-be11-683a26dbc1e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9ba9d4c-b1c5-4cc3-a163-38b580121e0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aa8e2c-1121-4592-94ed-8b7414eb33b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7726690-71e2-11e5-83c6-db0c70b22c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231964-3f23-46f0-850e-07c7a02bb3a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b481b5a-1011-4073-899f-fe28f5a032f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8a3f6e9-3a1b-4559-a529-26e94702518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79aafc2-1387-468d-a319-45ea576ce7f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d3cc41-1774-4bf7-9044-22d93dfa685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08fcf8e-4f19-4bd2-b3be-150f7026ee2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2018-08-22T15:36:52.899Z</dcterms:created>
  <dcterms:modified xsi:type="dcterms:W3CDTF">2018-08-22T15:36:52.899Z</dcterms:modified>
</cp:coreProperties>
</file>