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Feb 13 2019 15:51:29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9.png" Type="http://schemas.openxmlformats.org/officeDocument/2006/relationships/image"/><Relationship Id="rId2" Target="../media/image240.png" Type="http://schemas.openxmlformats.org/officeDocument/2006/relationships/image"/><Relationship Id="rId3" Target="../media/image241.png" Type="http://schemas.openxmlformats.org/officeDocument/2006/relationships/image"/><Relationship Id="rId4" Target="../media/image242.png" Type="http://schemas.openxmlformats.org/officeDocument/2006/relationships/image"/><Relationship Id="rId5" Target="../media/image243.png" Type="http://schemas.openxmlformats.org/officeDocument/2006/relationships/image"/><Relationship Id="rId6" Target="../media/image244.png" Type="http://schemas.openxmlformats.org/officeDocument/2006/relationships/image"/><Relationship Id="rId7" Target="../media/image245.png" Type="http://schemas.openxmlformats.org/officeDocument/2006/relationships/image"/><Relationship Id="rId8" Target="../media/image246.png" Type="http://schemas.openxmlformats.org/officeDocument/2006/relationships/image"/><Relationship Id="rId9" Target="../media/image247.png" Type="http://schemas.openxmlformats.org/officeDocument/2006/relationships/image"/><Relationship Id="rId10" Target="../media/image248.png" Type="http://schemas.openxmlformats.org/officeDocument/2006/relationships/image"/><Relationship Id="rId11" Target="../media/image249.png" Type="http://schemas.openxmlformats.org/officeDocument/2006/relationships/image"/><Relationship Id="rId12" Target="../media/image250.png" Type="http://schemas.openxmlformats.org/officeDocument/2006/relationships/image"/><Relationship Id="rId13" Target="../media/image251.png" Type="http://schemas.openxmlformats.org/officeDocument/2006/relationships/image"/><Relationship Id="rId14" Target="../media/image252.png" Type="http://schemas.openxmlformats.org/officeDocument/2006/relationships/image"/><Relationship Id="rId15" Target="../media/image253.png" Type="http://schemas.openxmlformats.org/officeDocument/2006/relationships/image"/><Relationship Id="rId16" Target="../media/image254.png" Type="http://schemas.openxmlformats.org/officeDocument/2006/relationships/image"/><Relationship Id="rId17" Target="../media/image255.png" Type="http://schemas.openxmlformats.org/officeDocument/2006/relationships/image"/><Relationship Id="rId18" Target="../media/image256.png" Type="http://schemas.openxmlformats.org/officeDocument/2006/relationships/image"/><Relationship Id="rId19" Target="../media/image257.png" Type="http://schemas.openxmlformats.org/officeDocument/2006/relationships/image"/><Relationship Id="rId20" Target="../media/image258.png" Type="http://schemas.openxmlformats.org/officeDocument/2006/relationships/image"/><Relationship Id="rId21" Target="../media/image259.png" Type="http://schemas.openxmlformats.org/officeDocument/2006/relationships/image"/><Relationship Id="rId22" Target="../media/image260.png" Type="http://schemas.openxmlformats.org/officeDocument/2006/relationships/image"/><Relationship Id="rId23" Target="../media/image261.png" Type="http://schemas.openxmlformats.org/officeDocument/2006/relationships/image"/><Relationship Id="rId24" Target="../media/image262.png" Type="http://schemas.openxmlformats.org/officeDocument/2006/relationships/image"/><Relationship Id="rId25" Target="../media/image263.png" Type="http://schemas.openxmlformats.org/officeDocument/2006/relationships/image"/><Relationship Id="rId26" Target="../media/image264.png" Type="http://schemas.openxmlformats.org/officeDocument/2006/relationships/image"/><Relationship Id="rId27" Target="../media/image265.png" Type="http://schemas.openxmlformats.org/officeDocument/2006/relationships/image"/><Relationship Id="rId28" Target="../media/image266.png" Type="http://schemas.openxmlformats.org/officeDocument/2006/relationships/image"/><Relationship Id="rId29" Target="../media/image267.png" Type="http://schemas.openxmlformats.org/officeDocument/2006/relationships/image"/><Relationship Id="rId30" Target="../media/image268.png" Type="http://schemas.openxmlformats.org/officeDocument/2006/relationships/image"/><Relationship Id="rId31" Target="../media/image269.png" Type="http://schemas.openxmlformats.org/officeDocument/2006/relationships/image"/><Relationship Id="rId32" Target="../media/image270.png" Type="http://schemas.openxmlformats.org/officeDocument/2006/relationships/image"/><Relationship Id="rId33" Target="../media/image271.png" Type="http://schemas.openxmlformats.org/officeDocument/2006/relationships/image"/><Relationship Id="rId34" Target="../media/image272.png" Type="http://schemas.openxmlformats.org/officeDocument/2006/relationships/image"/><Relationship Id="rId35" Target="../media/image273.png" Type="http://schemas.openxmlformats.org/officeDocument/2006/relationships/image"/><Relationship Id="rId36" Target="../media/image27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5.png" Type="http://schemas.openxmlformats.org/officeDocument/2006/relationships/image"/><Relationship Id="rId2" Target="../media/image276.png" Type="http://schemas.openxmlformats.org/officeDocument/2006/relationships/image"/><Relationship Id="rId3" Target="../media/image277.png" Type="http://schemas.openxmlformats.org/officeDocument/2006/relationships/image"/><Relationship Id="rId4" Target="../media/image278.png" Type="http://schemas.openxmlformats.org/officeDocument/2006/relationships/image"/><Relationship Id="rId5" Target="../media/image279.png" Type="http://schemas.openxmlformats.org/officeDocument/2006/relationships/image"/><Relationship Id="rId6" Target="../media/image280.png" Type="http://schemas.openxmlformats.org/officeDocument/2006/relationships/image"/><Relationship Id="rId7" Target="../media/image281.png" Type="http://schemas.openxmlformats.org/officeDocument/2006/relationships/image"/><Relationship Id="rId8" Target="../media/image282.png" Type="http://schemas.openxmlformats.org/officeDocument/2006/relationships/image"/><Relationship Id="rId9" Target="../media/image283.png" Type="http://schemas.openxmlformats.org/officeDocument/2006/relationships/image"/><Relationship Id="rId10" Target="../media/image284.png" Type="http://schemas.openxmlformats.org/officeDocument/2006/relationships/image"/><Relationship Id="rId11" Target="../media/image285.png" Type="http://schemas.openxmlformats.org/officeDocument/2006/relationships/image"/><Relationship Id="rId12" Target="../media/image286.png" Type="http://schemas.openxmlformats.org/officeDocument/2006/relationships/image"/><Relationship Id="rId13" Target="../media/image287.png" Type="http://schemas.openxmlformats.org/officeDocument/2006/relationships/image"/><Relationship Id="rId14" Target="../media/image288.png" Type="http://schemas.openxmlformats.org/officeDocument/2006/relationships/image"/><Relationship Id="rId15" Target="../media/image289.png" Type="http://schemas.openxmlformats.org/officeDocument/2006/relationships/image"/><Relationship Id="rId16" Target="../media/image290.png" Type="http://schemas.openxmlformats.org/officeDocument/2006/relationships/image"/><Relationship Id="rId17" Target="../media/image291.png" Type="http://schemas.openxmlformats.org/officeDocument/2006/relationships/image"/><Relationship Id="rId18" Target="../media/image292.png" Type="http://schemas.openxmlformats.org/officeDocument/2006/relationships/image"/><Relationship Id="rId19" Target="../media/image293.png" Type="http://schemas.openxmlformats.org/officeDocument/2006/relationships/image"/><Relationship Id="rId20" Target="../media/image294.png" Type="http://schemas.openxmlformats.org/officeDocument/2006/relationships/image"/><Relationship Id="rId21" Target="../media/image295.png" Type="http://schemas.openxmlformats.org/officeDocument/2006/relationships/image"/><Relationship Id="rId22" Target="../media/image296.png" Type="http://schemas.openxmlformats.org/officeDocument/2006/relationships/image"/><Relationship Id="rId23" Target="../media/image297.png" Type="http://schemas.openxmlformats.org/officeDocument/2006/relationships/image"/><Relationship Id="rId24" Target="../media/image298.png" Type="http://schemas.openxmlformats.org/officeDocument/2006/relationships/image"/><Relationship Id="rId25" Target="../media/image299.png" Type="http://schemas.openxmlformats.org/officeDocument/2006/relationships/image"/><Relationship Id="rId26" Target="../media/image300.png" Type="http://schemas.openxmlformats.org/officeDocument/2006/relationships/image"/><Relationship Id="rId27" Target="../media/image301.png" Type="http://schemas.openxmlformats.org/officeDocument/2006/relationships/image"/><Relationship Id="rId28" Target="../media/image302.png" Type="http://schemas.openxmlformats.org/officeDocument/2006/relationships/image"/><Relationship Id="rId29" Target="../media/image303.png" Type="http://schemas.openxmlformats.org/officeDocument/2006/relationships/image"/><Relationship Id="rId30" Target="../media/image304.png" Type="http://schemas.openxmlformats.org/officeDocument/2006/relationships/image"/><Relationship Id="rId31" Target="../media/image305.png" Type="http://schemas.openxmlformats.org/officeDocument/2006/relationships/image"/><Relationship Id="rId32" Target="../media/image306.png" Type="http://schemas.openxmlformats.org/officeDocument/2006/relationships/image"/><Relationship Id="rId33" Target="../media/image307.png" Type="http://schemas.openxmlformats.org/officeDocument/2006/relationships/image"/><Relationship Id="rId34" Target="../media/image308.png" Type="http://schemas.openxmlformats.org/officeDocument/2006/relationships/image"/><Relationship Id="rId35" Target="../media/image309.png" Type="http://schemas.openxmlformats.org/officeDocument/2006/relationships/image"/><Relationship Id="rId36" Target="../media/image3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media/image317.png" Type="http://schemas.openxmlformats.org/officeDocument/2006/relationships/image"/><Relationship Id="rId7" Target="../media/image31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9.png" Type="http://schemas.openxmlformats.org/officeDocument/2006/relationships/image"/><Relationship Id="rId2" Target="../media/image320.png" Type="http://schemas.openxmlformats.org/officeDocument/2006/relationships/image"/><Relationship Id="rId3" Target="../media/image321.png" Type="http://schemas.openxmlformats.org/officeDocument/2006/relationships/image"/><Relationship Id="rId4" Target="../media/image322.png" Type="http://schemas.openxmlformats.org/officeDocument/2006/relationships/image"/><Relationship Id="rId5" Target="../media/image323.png" Type="http://schemas.openxmlformats.org/officeDocument/2006/relationships/image"/><Relationship Id="rId6" Target="../media/image324.png" Type="http://schemas.openxmlformats.org/officeDocument/2006/relationships/image"/><Relationship Id="rId7" Target="../media/image325.png" Type="http://schemas.openxmlformats.org/officeDocument/2006/relationships/image"/><Relationship Id="rId8" Target="../media/image326.png" Type="http://schemas.openxmlformats.org/officeDocument/2006/relationships/image"/><Relationship Id="rId9" Target="../media/image327.png" Type="http://schemas.openxmlformats.org/officeDocument/2006/relationships/image"/><Relationship Id="rId10" Target="../media/image328.png" Type="http://schemas.openxmlformats.org/officeDocument/2006/relationships/image"/><Relationship Id="rId11" Target="../media/image329.png" Type="http://schemas.openxmlformats.org/officeDocument/2006/relationships/image"/><Relationship Id="rId12" Target="../media/image330.png" Type="http://schemas.openxmlformats.org/officeDocument/2006/relationships/image"/><Relationship Id="rId13" Target="../media/image331.png" Type="http://schemas.openxmlformats.org/officeDocument/2006/relationships/image"/><Relationship Id="rId14" Target="../media/image332.png" Type="http://schemas.openxmlformats.org/officeDocument/2006/relationships/image"/><Relationship Id="rId15" Target="../media/image333.png" Type="http://schemas.openxmlformats.org/officeDocument/2006/relationships/image"/><Relationship Id="rId16" Target="../media/image334.png" Type="http://schemas.openxmlformats.org/officeDocument/2006/relationships/image"/><Relationship Id="rId17" Target="../media/image335.png" Type="http://schemas.openxmlformats.org/officeDocument/2006/relationships/image"/><Relationship Id="rId18" Target="../media/image336.png" Type="http://schemas.openxmlformats.org/officeDocument/2006/relationships/image"/><Relationship Id="rId19" Target="../media/image337.png" Type="http://schemas.openxmlformats.org/officeDocument/2006/relationships/image"/><Relationship Id="rId20" Target="../media/image338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9.png" Type="http://schemas.openxmlformats.org/officeDocument/2006/relationships/image"/><Relationship Id="rId2" Target="../media/image340.png" Type="http://schemas.openxmlformats.org/officeDocument/2006/relationships/image"/><Relationship Id="rId3" Target="../media/image341.png" Type="http://schemas.openxmlformats.org/officeDocument/2006/relationships/image"/><Relationship Id="rId4" Target="../media/image342.png" Type="http://schemas.openxmlformats.org/officeDocument/2006/relationships/image"/><Relationship Id="rId5" Target="../media/image343.png" Type="http://schemas.openxmlformats.org/officeDocument/2006/relationships/image"/><Relationship Id="rId6" Target="../media/image344.png" Type="http://schemas.openxmlformats.org/officeDocument/2006/relationships/image"/><Relationship Id="rId7" Target="../media/image345.png" Type="http://schemas.openxmlformats.org/officeDocument/2006/relationships/image"/><Relationship Id="rId8" Target="../media/image346.png" Type="http://schemas.openxmlformats.org/officeDocument/2006/relationships/image"/><Relationship Id="rId9" Target="../media/image347.png" Type="http://schemas.openxmlformats.org/officeDocument/2006/relationships/image"/><Relationship Id="rId10" Target="../media/image348.png" Type="http://schemas.openxmlformats.org/officeDocument/2006/relationships/image"/><Relationship Id="rId11" Target="../media/image349.png" Type="http://schemas.openxmlformats.org/officeDocument/2006/relationships/image"/><Relationship Id="rId12" Target="../media/image350.png" Type="http://schemas.openxmlformats.org/officeDocument/2006/relationships/image"/><Relationship Id="rId13" Target="../media/image351.png" Type="http://schemas.openxmlformats.org/officeDocument/2006/relationships/image"/><Relationship Id="rId14" Target="../media/image352.png" Type="http://schemas.openxmlformats.org/officeDocument/2006/relationships/image"/><Relationship Id="rId15" Target="../media/image353.png" Type="http://schemas.openxmlformats.org/officeDocument/2006/relationships/image"/><Relationship Id="rId16" Target="../media/image35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5.png" Type="http://schemas.openxmlformats.org/officeDocument/2006/relationships/image"/><Relationship Id="rId2" Target="../media/image356.png" Type="http://schemas.openxmlformats.org/officeDocument/2006/relationships/image"/><Relationship Id="rId3" Target="../media/image357.png" Type="http://schemas.openxmlformats.org/officeDocument/2006/relationships/image"/><Relationship Id="rId4" Target="../media/image358.png" Type="http://schemas.openxmlformats.org/officeDocument/2006/relationships/image"/><Relationship Id="rId5" Target="../media/image359.png" Type="http://schemas.openxmlformats.org/officeDocument/2006/relationships/image"/><Relationship Id="rId6" Target="../media/image360.png" Type="http://schemas.openxmlformats.org/officeDocument/2006/relationships/image"/><Relationship Id="rId7" Target="../media/image361.png" Type="http://schemas.openxmlformats.org/officeDocument/2006/relationships/image"/><Relationship Id="rId8" Target="../media/image362.png" Type="http://schemas.openxmlformats.org/officeDocument/2006/relationships/image"/><Relationship Id="rId9" Target="../media/image363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4.png" Type="http://schemas.openxmlformats.org/officeDocument/2006/relationships/image"/><Relationship Id="rId2" Target="../media/image365.png" Type="http://schemas.openxmlformats.org/officeDocument/2006/relationships/image"/><Relationship Id="rId3" Target="../media/image366.png" Type="http://schemas.openxmlformats.org/officeDocument/2006/relationships/image"/><Relationship Id="rId4" Target="../media/image367.png" Type="http://schemas.openxmlformats.org/officeDocument/2006/relationships/image"/><Relationship Id="rId5" Target="../media/image368.png" Type="http://schemas.openxmlformats.org/officeDocument/2006/relationships/image"/><Relationship Id="rId6" Target="../media/image369.png" Type="http://schemas.openxmlformats.org/officeDocument/2006/relationships/image"/><Relationship Id="rId7" Target="../media/image370.png" Type="http://schemas.openxmlformats.org/officeDocument/2006/relationships/image"/><Relationship Id="rId8" Target="../media/image371.png" Type="http://schemas.openxmlformats.org/officeDocument/2006/relationships/image"/><Relationship Id="rId9" Target="../media/image372.png" Type="http://schemas.openxmlformats.org/officeDocument/2006/relationships/image"/><Relationship Id="rId10" Target="../media/image373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9.png" Type="http://schemas.openxmlformats.org/officeDocument/2006/relationships/image"/><Relationship Id="rId2" Target="../media/image410.png" Type="http://schemas.openxmlformats.org/officeDocument/2006/relationships/image"/><Relationship Id="rId3" Target="../media/image411.png" Type="http://schemas.openxmlformats.org/officeDocument/2006/relationships/image"/><Relationship Id="rId4" Target="../media/image412.png" Type="http://schemas.openxmlformats.org/officeDocument/2006/relationships/image"/><Relationship Id="rId5" Target="../media/image413.png" Type="http://schemas.openxmlformats.org/officeDocument/2006/relationships/image"/><Relationship Id="rId6" Target="../media/image414.png" Type="http://schemas.openxmlformats.org/officeDocument/2006/relationships/image"/><Relationship Id="rId7" Target="../media/image415.png" Type="http://schemas.openxmlformats.org/officeDocument/2006/relationships/image"/><Relationship Id="rId8" Target="../media/image416.png" Type="http://schemas.openxmlformats.org/officeDocument/2006/relationships/image"/><Relationship Id="rId9" Target="../media/image417.png" Type="http://schemas.openxmlformats.org/officeDocument/2006/relationships/image"/><Relationship Id="rId10" Target="../media/image418.png" Type="http://schemas.openxmlformats.org/officeDocument/2006/relationships/image"/><Relationship Id="rId11" Target="../media/image419.png" Type="http://schemas.openxmlformats.org/officeDocument/2006/relationships/image"/><Relationship Id="rId12" Target="../media/image420.png" Type="http://schemas.openxmlformats.org/officeDocument/2006/relationships/image"/><Relationship Id="rId13" Target="../media/image421.png" Type="http://schemas.openxmlformats.org/officeDocument/2006/relationships/image"/><Relationship Id="rId14" Target="../media/image422.png" Type="http://schemas.openxmlformats.org/officeDocument/2006/relationships/image"/><Relationship Id="rId15" Target="../media/image423.png" Type="http://schemas.openxmlformats.org/officeDocument/2006/relationships/image"/><Relationship Id="rId16" Target="../media/image42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media/image435.png" Type="http://schemas.openxmlformats.org/officeDocument/2006/relationships/image"/><Relationship Id="rId7" Target="../media/image436.png" Type="http://schemas.openxmlformats.org/officeDocument/2006/relationships/image"/><Relationship Id="rId8" Target="../media/image437.png" Type="http://schemas.openxmlformats.org/officeDocument/2006/relationships/image"/><Relationship Id="rId9" Target="../media/image438.png" Type="http://schemas.openxmlformats.org/officeDocument/2006/relationships/image"/><Relationship Id="rId10" Target="../media/image439.png" Type="http://schemas.openxmlformats.org/officeDocument/2006/relationships/image"/><Relationship Id="rId11" Target="../media/image440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media/image238.png" Type="http://schemas.openxmlformats.org/officeDocument/2006/relationships/image"/><Relationship Id="rId23" Target="../slideLayouts/slideLayout1.xml" Type="http://schemas.openxmlformats.org/officeDocument/2006/relationships/slideLayout"/><Relationship Id="rId24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ccess Controll 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lert Notification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uto Scaling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o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nk Services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verbel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tribution Cent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ad Balanci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edi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icrophon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arket Dat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ecision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9" name="Object 18" descr="icons/refarch/Analytics/DataIntegr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ataRepositori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Streaming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9" name="Object 8" descr="icons/refarch/Analytics/MachineLearn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1" name="Object 10" descr="icons/refarch/Applications/APIPolyglotRuntim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3" name="Object 12" descr="icons/refarch/Applications/APIDeveloper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5" name="Object 14" descr="icons/refarch/Applications/Annotat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7" name="Object 16" descr="icons/refarch/Applications/AppServ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9" name="Object 18" descr="icons/refarch/Applications/ActionableInsigh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Micro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1" name="Object 30" descr="icons/refarch/Applications/Index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3" name="Object 32" descr="icons/refarch/Applications/Ontolog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5" name="Object 34" descr="icons/refarch/Applications/OpesourceTool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7" name="Object 36" descr="icons/refarch/Applications/MobileAp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peechToTex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5" name="Object 4" descr="icons/refarch/Applications/ServiceBrok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Data/DataLak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3" name="Object 22" descr="icons/refarch/Data/DataMar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5" name="Object 24" descr="icons/refarch/Data/DeviceRegistry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7" name="Object 26" descr="icons/refarch/Data/DataSour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9" name="Object 28" descr="icons/refarch/Data/EnterpriseDat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1" name="Object 30" descr="icons/refarch/Data/EnterpriseUserDirector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33" name="Object 32" descr="icons/refarch/Data/DevideIdentityServi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TMSDataInterfa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7" name="Object 6" descr="icons/refarch/Data/GroundTruth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9" name="Object 8" descr="icons/refarch/Data/Mode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nfiguration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7" name="Object 16" descr="icons/refarch/DevOps/ContinuousDeplo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9" name="Object 18" descr="icons/refarch/DevOps/CodeEdit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Test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5" name="Object 4" descr="icons/refarch/DevOps/CollaborativeDevelop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Distributed Ord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5" name="Object 14" descr="icons/refarch/E-Commerce/Commerce Customer Car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7" name="Object 16" descr="icons/refarch/E-Commerce/Commerce Digital Exper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ontainerCatalo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5" name="Object 14" descr="icons/refarch/Infrastructure/CloudMessag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nterpriseMessag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1" name="Object 20" descr="icons/refarch/Infrastructure/EventFee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3" name="Object 22" descr="icons/refarch/Infrastructure/Edge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tegr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9" name="Object 28" descr="icons/refarch/Infrastructure/InterserviceCommun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1" name="Object 30" descr="icons/refarch/Infrastructure/InfrastructureServices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Peer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1" name="Object 40" descr="icons/refarch/Infrastructure/MonitoringAndLoggin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TransformationAndConnectiv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9" name="Object 8" descr="icons/refarch/Infrastructure/Servic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Data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9" name="Object 18" descr="icons/refarch/Management/Device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1" name="Object 20" descr="icons/refarch/Management/Content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3" name="Object 22" descr="icons/refarch/Management/InformationGovern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5" name="Object 24" descr="icons/refarch/Management/ITService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7" name="Object 26" descr="icons/refarch/Management/MonitoringAndMetric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9" name="Object 28" descr="icons/refarch/Management/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ServiceManagementTool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9" name="Object 8" descr="icons/refarch/Management/PushNotification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11" name="Object 10" descr="icons/refarch/Security/Application Security-1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3" name="Object 12" descr="icons/refarch/Security/APISecur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Gatewa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1" name="Object 20" descr="icons/refarch/Security/DataSecurit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3" name="Object 22" descr="icons/refarch/Security/GovernanceRiskAndCompli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PhysicalSecurit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1" name="Object 30" descr="icons/refarch/Security/IdentityProvid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3" name="Object 32" descr="icons/refarch/Security/SecurityService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InfrastructureSecur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LiveCollaboratio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5" name="Object 4" descr="icons/refarch/Security/VP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devi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3" name="Object 12" descr="icons/refarch/Users/physical ent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5" name="Object 14" descr="icons/refarch/Users/brows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7" name="Object 16" descr="icons/refarch/Users/integrated digital experien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9" name="Object 18" descr="icons/refarch/Users/user interfa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1" name="Object 20" descr="icons/refarch/Users/senso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466e218-9188-4562-9af5-fc7e0dc790c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6a0a8840-f899-11e8-bba8-6b3b2c5536b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9f46c3-bed4-427d-8376-ce94101c3f0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fb2ea3-745c-405f-b1eb-f33af9b2ecb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f82d241-d887-476b-8e57-ecf449c53d6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b5f9176-abd0-4c0d-8e25-63a79b358f9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a9dc36-09dc-4f1a-b026-5de71738def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edicated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47d308a-bbdb-4d94-96f9-d8006529d64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cefcc1f-9d96-4cb6-9ed6-0dfd4ba01e5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cbc2ff1-ee54-44ca-bbff-c5dee9913cd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69e47d4-2fe3-4292-8697-f3a7e3d04dc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4c0c895-6016-404e-94ef-6c0b8848c76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6e0937-6110-42eb-8988-3a1999854d2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64e6bd-9b6c-44dd-8402-d3818d9664c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8de598c-0036-4867-a1e3-69c56bd0082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D8A8E4-3920-11E5-ABE6-A2B0631DAC5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f9be306-ada9-4be4-8220-b666668d9ca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bb6e58-e8b0-4742-9be8-235f2b7880f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277036c-9e56-4198-be3c-5b22e07c6aa2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a5a3f21-48a5-4cae-9fda-7879a4215ef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df440-cb1b-11e8-90f6-8bdee1dfe83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481bd8a-ee0c-421a-83f1-f2ce826b5c1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061c90-85b0-11e8-9011-d322ff7e0642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messages-for-rabbitmq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mcv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adb8bd7-0dfa-4712-b02e-cd142432216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80339d1-9b78-44d7-b41a-edd3e8dbeb6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e8d12b7-cee7-4c35-90d7-582ffef56f5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037c41-adce-4bb5-8b45-0c06004916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d0c9eb-df04-4255-98ac-cdaea7a41b6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f5debff-044f-4292-b387-9c9a50ba81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106946b-99ba-493a-929e-0c97ead623d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65a902-074a-4db9-adaa-cc75b1049a8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001640-21f1-466e-b6f0-d227c353a82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d91141-99e8-49bd-b6b6-b443e85bb0e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b1ef1a9-d8be-4716-a482-4d56f5f8a6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702343d-a294-46e4-bfdd-6bdeb422a492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846d490-ef88-44a1-822e-9d7f4d40a90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3a3d18e-847e-4c27-807f-3b509613612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c44e05-4faa-43f2-a8a3-4795f31ddfa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43B3EB0-F56B-4753-92E4-093815814C1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8836c-9e56-4198-be3c-8b11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blic-vs-group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Push-d6aece47-d840-45b0-8ab9-ad15354deee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f8800-0ee2-43ca-864b-1e29ce4fd8fd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7640441-5a8b-4cc3-80b4-7a6e6dda23c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46da574-b8a5-4a06-89fb-107d2ae6cc0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c4e5912-59dc-40b7-a482-25c6c6d38cc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reserved-virtual-group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d08ed75-b71d-4d1a-a4c4-f17ead5c195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rb-e7c6e157-46fc-4efd-b1cb-7283f03c689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BM_SecureGateway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1b0890-573c-11e8-9a9e-e3bf6f543902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B08BA3-D14D-4BD9-A5E6-EF67C52D35C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888FFEA-E976-4F83-B7EC-288233BF62E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d3775b0-ccb6-11e8-a3d8-09d2e3476a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5e638b-0e28-4ea7-bd29-d6bf82f39e7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51a321c-6289-420c-bce5-b2e9525c38a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35fb8c-bc5b-431b-859e-3861771d584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7623978-519a-42e1-ba8f-67a10a883e3f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0814030-c9dd-11e7-9a5e-19d80fed5e0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9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8ae3340-b0f3-470e-b0fc-db28f19be7d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acdbc42-8965-48f9-8a3c-1c728b6ed2c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3cd952-9671-47a7-908a-f59a076eb93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82c1d79-9176-4597-9cff-941a8d6cfd4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cf956de-e7c2-4a02-8f3b-ae554fa55cf8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512e5f0-64fb-11e8-9c23-830c05b8b729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0dcbebb-c6e6-40c8-a5ba-10b7fc16d38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e72e70b-546c-4dea-abe9-8a9a81f4494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transient-virtual-group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73e66f5-40eb-4b84-a596-e7981260a48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6f57b6-08fa-4579-b792-96eb536868e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45ca653-38b8-4bbe-a532-f3511683d65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52414f6-7c44-4faa-8075-5b9219e9a05a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77c8d09-81e9-48e2-b04c-6157bb2f234f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fe0bdb3-7a00-44e9-bb4b-3d6209d5d3c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d1c54af-979b-47eb-b97a-4b6aa4aaebfb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vpn-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87073fb-ba5b-9407-d2ac-938308d890e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7726690-71e2-11e5-83c6-db0c70b22ce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231964-3f23-46f0-850e-07c7a02bb3a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b481b5a-1011-4073-899f-fe28f5a032f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79aafc2-1387-468d-a319-45ea576ce7f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dd3cc41-1774-4bf7-9044-22d93dfa6853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08fcf8e-4f19-4bd2-b3be-150f7026ee2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2019-02-13T15:53:53.290Z</dcterms:created>
  <dcterms:modified xsi:type="dcterms:W3CDTF">2019-02-13T15:53:53.290Z</dcterms:modified>
</cp:coreProperties>
</file>