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media/image256.png" Type="http://schemas.openxmlformats.org/officeDocument/2006/relationships/image"/><Relationship Id="rId9" Target="../media/image257.png" Type="http://schemas.openxmlformats.org/officeDocument/2006/relationships/image"/><Relationship Id="rId10" Target="../media/image258.png" Type="http://schemas.openxmlformats.org/officeDocument/2006/relationships/image"/><Relationship Id="rId11" Target="../media/image259.png" Type="http://schemas.openxmlformats.org/officeDocument/2006/relationships/image"/><Relationship Id="rId12" Target="../media/image260.png" Type="http://schemas.openxmlformats.org/officeDocument/2006/relationships/image"/><Relationship Id="rId13" Target="../media/image261.png" Type="http://schemas.openxmlformats.org/officeDocument/2006/relationships/image"/><Relationship Id="rId14" Target="../media/image262.png" Type="http://schemas.openxmlformats.org/officeDocument/2006/relationships/image"/><Relationship Id="rId15" Target="../media/image263.png" Type="http://schemas.openxmlformats.org/officeDocument/2006/relationships/image"/><Relationship Id="rId16" Target="../media/image264.png" Type="http://schemas.openxmlformats.org/officeDocument/2006/relationships/image"/><Relationship Id="rId17" Target="../media/image265.png" Type="http://schemas.openxmlformats.org/officeDocument/2006/relationships/image"/><Relationship Id="rId18" Target="../media/image266.png" Type="http://schemas.openxmlformats.org/officeDocument/2006/relationships/image"/><Relationship Id="rId19" Target="../media/image267.png" Type="http://schemas.openxmlformats.org/officeDocument/2006/relationships/image"/><Relationship Id="rId20" Target="../media/image268.png" Type="http://schemas.openxmlformats.org/officeDocument/2006/relationships/image"/><Relationship Id="rId21" Target="../media/image269.png" Type="http://schemas.openxmlformats.org/officeDocument/2006/relationships/image"/><Relationship Id="rId22" Target="../media/image270.png" Type="http://schemas.openxmlformats.org/officeDocument/2006/relationships/image"/><Relationship Id="rId23" Target="../media/image271.png" Type="http://schemas.openxmlformats.org/officeDocument/2006/relationships/image"/><Relationship Id="rId24" Target="../media/image272.png" Type="http://schemas.openxmlformats.org/officeDocument/2006/relationships/image"/><Relationship Id="rId25" Target="../media/image273.png" Type="http://schemas.openxmlformats.org/officeDocument/2006/relationships/image"/><Relationship Id="rId26" Target="../media/image274.png" Type="http://schemas.openxmlformats.org/officeDocument/2006/relationships/image"/><Relationship Id="rId27" Target="../media/image275.png" Type="http://schemas.openxmlformats.org/officeDocument/2006/relationships/image"/><Relationship Id="rId28" Target="../media/image276.png" Type="http://schemas.openxmlformats.org/officeDocument/2006/relationships/image"/><Relationship Id="rId29" Target="../media/image277.png" Type="http://schemas.openxmlformats.org/officeDocument/2006/relationships/image"/><Relationship Id="rId30" Target="../media/image278.png" Type="http://schemas.openxmlformats.org/officeDocument/2006/relationships/image"/><Relationship Id="rId31" Target="../media/image279.png" Type="http://schemas.openxmlformats.org/officeDocument/2006/relationships/image"/><Relationship Id="rId32" Target="../media/image280.png" Type="http://schemas.openxmlformats.org/officeDocument/2006/relationships/image"/><Relationship Id="rId33" Target="../media/image281.png" Type="http://schemas.openxmlformats.org/officeDocument/2006/relationships/image"/><Relationship Id="rId34" Target="../media/image282.png" Type="http://schemas.openxmlformats.org/officeDocument/2006/relationships/image"/><Relationship Id="rId35" Target="../media/image283.png" Type="http://schemas.openxmlformats.org/officeDocument/2006/relationships/image"/><Relationship Id="rId36" Target="../media/image28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85.png" Type="http://schemas.openxmlformats.org/officeDocument/2006/relationships/image"/><Relationship Id="rId2" Target="../media/image286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7.png" Type="http://schemas.openxmlformats.org/officeDocument/2006/relationships/image"/><Relationship Id="rId2" Target="../media/image288.png" Type="http://schemas.openxmlformats.org/officeDocument/2006/relationships/image"/><Relationship Id="rId3" Target="../media/image289.png" Type="http://schemas.openxmlformats.org/officeDocument/2006/relationships/image"/><Relationship Id="rId4" Target="../media/image290.png" Type="http://schemas.openxmlformats.org/officeDocument/2006/relationships/image"/><Relationship Id="rId5" Target="../media/image291.png" Type="http://schemas.openxmlformats.org/officeDocument/2006/relationships/image"/><Relationship Id="rId6" Target="../media/image292.png" Type="http://schemas.openxmlformats.org/officeDocument/2006/relationships/image"/><Relationship Id="rId7" Target="../media/image293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media/image303.png" Type="http://schemas.openxmlformats.org/officeDocument/2006/relationships/image"/><Relationship Id="rId11" Target="../media/image304.png" Type="http://schemas.openxmlformats.org/officeDocument/2006/relationships/image"/><Relationship Id="rId12" Target="../media/image305.png" Type="http://schemas.openxmlformats.org/officeDocument/2006/relationships/image"/><Relationship Id="rId13" Target="../media/image306.png" Type="http://schemas.openxmlformats.org/officeDocument/2006/relationships/image"/><Relationship Id="rId14" Target="../media/image307.png" Type="http://schemas.openxmlformats.org/officeDocument/2006/relationships/image"/><Relationship Id="rId15" Target="../media/image308.png" Type="http://schemas.openxmlformats.org/officeDocument/2006/relationships/image"/><Relationship Id="rId16" Target="../media/image309.png" Type="http://schemas.openxmlformats.org/officeDocument/2006/relationships/image"/><Relationship Id="rId17" Target="../media/image310.png" Type="http://schemas.openxmlformats.org/officeDocument/2006/relationships/image"/><Relationship Id="rId18" Target="../media/image311.png" Type="http://schemas.openxmlformats.org/officeDocument/2006/relationships/image"/><Relationship Id="rId19" Target="../media/image312.png" Type="http://schemas.openxmlformats.org/officeDocument/2006/relationships/image"/><Relationship Id="rId20" Target="../media/image313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30.png" Type="http://schemas.openxmlformats.org/officeDocument/2006/relationships/image"/><Relationship Id="rId2" Target="../media/image331.png" Type="http://schemas.openxmlformats.org/officeDocument/2006/relationships/image"/><Relationship Id="rId3" Target="../media/image332.png" Type="http://schemas.openxmlformats.org/officeDocument/2006/relationships/image"/><Relationship Id="rId4" Target="../media/image333.png" Type="http://schemas.openxmlformats.org/officeDocument/2006/relationships/image"/><Relationship Id="rId5" Target="../media/image334.png" Type="http://schemas.openxmlformats.org/officeDocument/2006/relationships/image"/><Relationship Id="rId6" Target="../media/image335.png" Type="http://schemas.openxmlformats.org/officeDocument/2006/relationships/image"/><Relationship Id="rId7" Target="../media/image336.png" Type="http://schemas.openxmlformats.org/officeDocument/2006/relationships/image"/><Relationship Id="rId8" Target="../media/image337.png" Type="http://schemas.openxmlformats.org/officeDocument/2006/relationships/image"/><Relationship Id="rId9" Target="../media/image338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media/image365.png" Type="http://schemas.openxmlformats.org/officeDocument/2006/relationships/image"/><Relationship Id="rId18" Target="../media/image366.png" Type="http://schemas.openxmlformats.org/officeDocument/2006/relationships/image"/><Relationship Id="rId19" Target="../media/image367.png" Type="http://schemas.openxmlformats.org/officeDocument/2006/relationships/image"/><Relationship Id="rId20" Target="../media/image368.png" Type="http://schemas.openxmlformats.org/officeDocument/2006/relationships/image"/><Relationship Id="rId21" Target="../media/image369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84.png" Type="http://schemas.openxmlformats.org/officeDocument/2006/relationships/image"/><Relationship Id="rId2" Target="../media/image385.png" Type="http://schemas.openxmlformats.org/officeDocument/2006/relationships/image"/><Relationship Id="rId3" Target="../media/image386.png" Type="http://schemas.openxmlformats.org/officeDocument/2006/relationships/image"/><Relationship Id="rId4" Target="../media/image387.png" Type="http://schemas.openxmlformats.org/officeDocument/2006/relationships/image"/><Relationship Id="rId5" Target="../media/image388.png" Type="http://schemas.openxmlformats.org/officeDocument/2006/relationships/image"/><Relationship Id="rId6" Target="../media/image389.png" Type="http://schemas.openxmlformats.org/officeDocument/2006/relationships/image"/><Relationship Id="rId7" Target="../media/image390.png" Type="http://schemas.openxmlformats.org/officeDocument/2006/relationships/image"/><Relationship Id="rId8" Target="../media/image391.png" Type="http://schemas.openxmlformats.org/officeDocument/2006/relationships/image"/><Relationship Id="rId9" Target="../media/image392.png" Type="http://schemas.openxmlformats.org/officeDocument/2006/relationships/image"/><Relationship Id="rId10" Target="../media/image393.png" Type="http://schemas.openxmlformats.org/officeDocument/2006/relationships/image"/><Relationship Id="rId11" Target="../media/image394.png" Type="http://schemas.openxmlformats.org/officeDocument/2006/relationships/image"/><Relationship Id="rId12" Target="../media/image395.png" Type="http://schemas.openxmlformats.org/officeDocument/2006/relationships/image"/><Relationship Id="rId13" Target="../media/image396.png" Type="http://schemas.openxmlformats.org/officeDocument/2006/relationships/image"/><Relationship Id="rId14" Target="../media/image397.png" Type="http://schemas.openxmlformats.org/officeDocument/2006/relationships/image"/><Relationship Id="rId15" Target="../media/image398.png" Type="http://schemas.openxmlformats.org/officeDocument/2006/relationships/image"/><Relationship Id="rId16" Target="../media/image399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Hyperledg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Predictive Market Scenario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nline News Conten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4" name="Object 13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7" name="Object 16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MachineLearn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7" name="Object 6" descr="icons/refarch/Analytics/Decision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9" name="Object 8" descr="icons/refarch/Applications/ActionableInsigh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pServ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5" name="Object 14" descr="icons/refarch/Applications/APIDeveloper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7" name="Object 16" descr="icons/refarch/Applications/APIPolyglotRuntim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9" name="Object 18" descr="icons/refarch/Applications/Annot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21" name="Object 20" descr="icons/refarch/Applications/EnterpriseApplication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ApplicationLogi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OpesourceTool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5" name="Object 34" descr="icons/refarch/Applications/Microservi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7" name="Object 36" descr="icons/refarch/Applications/SaaSApplica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9" name="Object 38" descr="icons/refarch/Applications/Ontolog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evideIdentity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GroundTruth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EnterpriseUserDirec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BuildAndTes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Release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Pay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ServiceDiscoveryAndConfiguration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eer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Conten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luster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ServiceManagementTool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ProviderCloudPortalSer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Firewal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9" name="Object 18" descr="icons/refarch/Security/GovernanceRiskAndComplia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1" name="Object 20" descr="icons/refarch/Security/DevOps Security-2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DataSecurit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nfrastructure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dentityProvid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7" name="Object 16" descr="icons/refarch/Users/integrated digital experien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a9dc36-09dc-4f1a-b026-5de71738def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edicated-vs-group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47d308a-bbdb-4d94-96f9-d8006529d64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b45fd07-d6cf-4596-b95e-2d3257267fd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cbc2ff1-ee54-44ca-bbff-c5dee9913cd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d59b11-c3c5-5aad-f6b2-2a0c2a3e6c4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69e47d4-2fe3-4292-8697-f3a7e3d04d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ad5c038-a44d-4a3e-b8c2-133ca3e2655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c455b2d-79dc-45c3-8a31-c72b924ec83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a7f4e38-f218-48ef-9dd2-df408747568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d5fe2ce-9d99-ea08-4ad0-b27724d3b86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unction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42f47a0-f793-4b45-ad11-782cc565df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4c0c895-6016-404e-94ef-6c0b8848c76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6e0937-6110-42eb-8988-3a1999854d2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64e6bd-9b6c-44dd-8402-d3818d9664c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E3AADC2-2C1A-4078-82F0-A33B1FD86EB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589492e-6ac0-4a11-9c28-a157851c8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8de598c-0036-4867-a1e3-69c56bd0082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6D8A8E4-3920-11E5-ABE6-A2B0631DAC5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f9be306-ada9-4be4-8220-b666668d9ca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4a429f4-a2f2-40e3-b155-29242c8f514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5bb6e58-e8b0-4742-9be8-235f2b7880f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otf-service-i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277036c-9e56-4198-be3c-5b22e07c6aa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874a60-cb12-11e7-948e-37ac098eb1b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b960983-4483-488a-9851-6f7cccdb353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e41347f-b18e-4ca6-bf80-b5467c63f9a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3a5a53-eb60-4f3c-8fd1-17f88585b6e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3ea9a2-0fec-4021-8b70-8da5373394e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ntainers-kubernet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1faf010-4107-4877-a571-fc9c8763c3d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88b5af6-3075-4b8c-a211-66ff2ef38fb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6888ac6-4bf7-4d54-9441-36fd5bcd4cf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99223ac-93db-439d-9747-9b2fded8d07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a5a3f21-48a5-4cae-9fda-7879a4215ef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1c53b72-918f-4869-b834-2d99eb28422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imi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481bd8a-ee0c-421a-83f1-f2ce826b5c1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33997b0-7463-4983-9202-78dc555b20c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f8ae94c-7a2e-4a2d-8603-3ed12f89021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db8bd7-0dfa-4712-b02e-cd142432216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80339d1-9b78-44d7-b41a-edd3e8dbeb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8d12b7-cee7-4c35-90d7-582ffef56f5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037c41-adce-4bb5-8b45-0c06004916c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d0c9eb-df04-4255-98ac-cdaea7a41b6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17eb6f-6e2a-4b33-95ef-83bffe0833f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32737c-e24b-4836-9e37-d8cead9223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b6393bc-7d81-446b-9728-61b704f6ec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f5debff-044f-4292-b387-9c9a50ba81f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106946b-99ba-493a-929e-0c97ead623d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65a902-074a-4db9-adaa-cc75b1049a8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d4c7a4d-2a2d-433f-a38d-9ebff43de33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ad36f36-e4c8-4bf5-b07d-189e3bcdb4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20106-cf62-4dcf-8dd9-d27ae0f36e5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6d91141-99e8-49bd-b6b6-b443e85bb0e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b1ef1a9-d8be-4716-a482-4d56f5f8a66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fc44e05-4faa-43f2-a8a3-4795f31ddfa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43B3EB0-F56B-4753-92E4-093815814C1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278836c-9e56-4198-be3c-8b11e07c6a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blic-vs-grou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ush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1f8800-0ee2-43ca-864b-1e29ce4fd8f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7640441-5a8b-4cc3-80b4-7a6e6dda23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67ab6d8-48dd-485a-adf9-30d5107537a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46da574-b8a5-4a06-89fb-107d2ae6cc0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c4e5912-59dc-40b7-a482-25c6c6d38cc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caf631f-a273-4530-9a04-eed2bbaf39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14c9e07-7039-44a7-8eed-c508135829a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rb-e7c6e157-46fc-4efd-b1cb-7283f03c689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_SecureGatewa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b1b0890-573c-11e8-9a9e-e3bf6f543902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dcdd97a-f4b5-4727-8d9b-2f1d25fd3db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B08BA3-D14D-4BD9-A5E6-EF67C52D35C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888FFEA-E976-4F83-B7EC-288233BF62E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55e638b-0e28-4ea7-bd29-d6bf82f39e7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1a321c-6289-420c-bce5-b2e9525c38a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35fb8c-bc5b-431b-859e-3861771d584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7623978-519a-42e1-ba8f-67a10a883e3f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0814030-c9dd-11e7-9a5e-19d80fed5e0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a7bb168-8d56-4ad0-861d-7078042d6d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8ae3340-b0f3-470e-b0fc-db28f19be7d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acdbc42-8965-48f9-8a3c-1c728b6ed2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3cd952-9671-47a7-908a-f59a076eb93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2c1d79-9176-4597-9cff-941a8d6cfd4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cf956de-e7c2-4a02-8f3b-ae554fa55c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512e5f0-64fb-11e8-9c23-830c05b8b72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e72e70b-546c-4dea-abe9-8a9a81f4494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73e66f5-40eb-4b84-a596-e7981260a48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pn-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9a2e736-5bcb-ce40-0ee1-c270f1375ab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0c7e8b-6609-71eb-e136-0a0f0ef9c2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VoiceAgent0915201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045626d-55e3-4418-be11-683a26dbc1e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9ba9d4c-b1c5-4cc3-a163-38b580121e0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aa8e2c-1121-4592-94ed-8b7414eb33b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726690-71e2-11e5-83c6-db0c70b22ce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1231964-3f23-46f0-850e-07c7a02bb3a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b481b5a-1011-4073-899f-fe28f5a032f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8a3f6e9-3a1b-4559-a529-26e94702518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79aafc2-1387-468d-a319-45ea576ce7f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d3cc41-1774-4bf7-9044-22d93dfa685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08fcf8e-4f19-4bd2-b3be-150f7026ee2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2018-09-19T15:38:17.389Z</dcterms:created>
  <dcterms:modified xsi:type="dcterms:W3CDTF">2018-09-19T15:38:17.389Z</dcterms:modified>
</cp:coreProperties>
</file>