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3.png" Type="http://schemas.openxmlformats.org/officeDocument/2006/relationships/image"/><Relationship Id="rId2" Target="../media/image194.png" Type="http://schemas.openxmlformats.org/officeDocument/2006/relationships/image"/><Relationship Id="rId3" Target="../media/image195.png" Type="http://schemas.openxmlformats.org/officeDocument/2006/relationships/image"/><Relationship Id="rId4" Target="../media/image196.png" Type="http://schemas.openxmlformats.org/officeDocument/2006/relationships/image"/><Relationship Id="rId5" Target="../media/image197.png" Type="http://schemas.openxmlformats.org/officeDocument/2006/relationships/image"/><Relationship Id="rId6" Target="../media/image198.png" Type="http://schemas.openxmlformats.org/officeDocument/2006/relationships/image"/><Relationship Id="rId7" Target="../media/image199.png" Type="http://schemas.openxmlformats.org/officeDocument/2006/relationships/image"/><Relationship Id="rId8" Target="../media/image200.png" Type="http://schemas.openxmlformats.org/officeDocument/2006/relationships/image"/><Relationship Id="rId9" Target="../media/image201.png" Type="http://schemas.openxmlformats.org/officeDocument/2006/relationships/image"/><Relationship Id="rId10" Target="../media/image202.png" Type="http://schemas.openxmlformats.org/officeDocument/2006/relationships/image"/><Relationship Id="rId11" Target="../media/image203.png" Type="http://schemas.openxmlformats.org/officeDocument/2006/relationships/image"/><Relationship Id="rId12" Target="../media/image204.png" Type="http://schemas.openxmlformats.org/officeDocument/2006/relationships/image"/><Relationship Id="rId13" Target="../media/image205.png" Type="http://schemas.openxmlformats.org/officeDocument/2006/relationships/image"/><Relationship Id="rId14" Target="../media/image206.png" Type="http://schemas.openxmlformats.org/officeDocument/2006/relationships/image"/><Relationship Id="rId15" Target="../media/image207.png" Type="http://schemas.openxmlformats.org/officeDocument/2006/relationships/image"/><Relationship Id="rId16" Target="../media/image208.png" Type="http://schemas.openxmlformats.org/officeDocument/2006/relationships/image"/><Relationship Id="rId17" Target="../media/image209.png" Type="http://schemas.openxmlformats.org/officeDocument/2006/relationships/image"/><Relationship Id="rId18" Target="../media/image210.png" Type="http://schemas.openxmlformats.org/officeDocument/2006/relationships/image"/><Relationship Id="rId19" Target="../media/image211.png" Type="http://schemas.openxmlformats.org/officeDocument/2006/relationships/image"/><Relationship Id="rId20" Target="../media/image212.png" Type="http://schemas.openxmlformats.org/officeDocument/2006/relationships/image"/><Relationship Id="rId21" Target="../media/image213.png" Type="http://schemas.openxmlformats.org/officeDocument/2006/relationships/image"/><Relationship Id="rId22" Target="../media/image214.png" Type="http://schemas.openxmlformats.org/officeDocument/2006/relationships/image"/><Relationship Id="rId23" Target="../media/image215.png" Type="http://schemas.openxmlformats.org/officeDocument/2006/relationships/image"/><Relationship Id="rId24" Target="../media/image216.png" Type="http://schemas.openxmlformats.org/officeDocument/2006/relationships/image"/><Relationship Id="rId25" Target="../media/image217.png" Type="http://schemas.openxmlformats.org/officeDocument/2006/relationships/image"/><Relationship Id="rId26" Target="../media/image218.png" Type="http://schemas.openxmlformats.org/officeDocument/2006/relationships/image"/><Relationship Id="rId27" Target="../media/image219.png" Type="http://schemas.openxmlformats.org/officeDocument/2006/relationships/image"/><Relationship Id="rId28" Target="../media/image220.png" Type="http://schemas.openxmlformats.org/officeDocument/2006/relationships/image"/><Relationship Id="rId29" Target="../media/image221.png" Type="http://schemas.openxmlformats.org/officeDocument/2006/relationships/image"/><Relationship Id="rId30" Target="../media/image222.png" Type="http://schemas.openxmlformats.org/officeDocument/2006/relationships/image"/><Relationship Id="rId31" Target="../media/image223.png" Type="http://schemas.openxmlformats.org/officeDocument/2006/relationships/image"/><Relationship Id="rId32" Target="../media/image224.png" Type="http://schemas.openxmlformats.org/officeDocument/2006/relationships/image"/><Relationship Id="rId33" Target="../media/image225.png" Type="http://schemas.openxmlformats.org/officeDocument/2006/relationships/image"/><Relationship Id="rId34" Target="../media/image226.png" Type="http://schemas.openxmlformats.org/officeDocument/2006/relationships/image"/><Relationship Id="rId35" Target="../media/image227.png" Type="http://schemas.openxmlformats.org/officeDocument/2006/relationships/image"/><Relationship Id="rId36" Target="../media/image22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1ce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d5fe2ce-9d99-ea08-4ad0-b27724d3b86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2f47a0-f793-4b45-ad11-782cc565df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4c0c895-6016-404e-94ef-6c0b8848c7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6e0937-6110-42eb-8988-3a1999854d2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ed11a2a-f743-4e4f-9324-0f19fc83c02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8A8E4-3920-11E5-ABE6-A2B0631DAC5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f9be306-ada9-4be4-8220-b666668d9c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ntegration Test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b960983-4483-488a-9851-6f7cccdb353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828e2a3-0867-4e18-95d7-efe1f5403d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7e0f06-f1b8-4a62-96a0-08aa0bf9b59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037c41-adce-4bb5-8b45-0c06004916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d0c9eb-df04-4255-98ac-cdaea7a41b6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84df115-16cc-4330-9fec-1538dd7fc77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6cf27c4-009a-4a01-9928-06784352876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55f6faf-833f-4fcb-8ce9-f75c9954b2f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a001640-21f1-466e-b6f0-d227c353a8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d91141-99e8-49bd-b6b6-b443e85bb0e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c44e05-4faa-43f2-a8a3-4795f31ddfa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3B3EB0-F56B-4753-92E4-093815814C1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ea44f18-2a9c-4eda-8e57-2c72fd95410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278836c-9e56-4198-be3c-8b11e07c6a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blic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2971402-af4b-4f67-971b-ec46bbb6bd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sh-d6aece47-d840-45b0-8ab9-ad15354deee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1f8800-0ee2-43ca-864b-1e29ce4fd8f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640441-5a8b-4cc3-80b4-7a6e6dda23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7ab6d8-48dd-485a-adf9-30d5107537a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46da574-b8a5-4a06-89fb-107d2ae6cc0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c1623ad-9df4-482e-87d9-cbb054b13e1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caf631f-a273-4530-9a04-eed2bbaf39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14c9e07-7039-44a7-8eed-c508135829a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rb-e7c6e157-46fc-4efd-b1cb-7283f03c689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622bdfb-3b04-4cea-b2f0-2872b0077d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ba4cbd4-8a3e-479f-b651-11a3f2b5875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cf4fb46-4a34-4dab-9023-1853e7dcdaf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4452093-799c-414f-a7c5-97f8733d99d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82c1d79-9176-4597-9cff-941a8d6cfd4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b621b8a-0ec5-4475-a0f8-04e3b8f796d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26b8b7-f088-408e-91aa-1504442254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29b4669-547f-4e89-81f6-2330d243f53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21bda7-1875-4cf9-a63a-e2680cea472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pn-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2e736-5bcb-ce40-0ee1-c270f1375ab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oiceAgent0915201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67a758f-e307-45ea-84a3-e9bf46e111e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726690-71e2-11e5-83c6-db0c70b22ce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231964-3f23-46f0-850e-07c7a02bb3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b481b5a-1011-4073-899f-fe28f5a032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8a3f6e9-3a1b-4559-a529-26e94702518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79aafc2-1387-468d-a319-45ea576ce7f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d3cc41-1774-4bf7-9044-22d93dfa685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08fcf8e-4f19-4bd2-b3be-150f7026ee2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ternal Servi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Clou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Predictive Market Scenario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2018-02-07T08:12:05.793Z</dcterms:created>
  <dcterms:modified xsi:type="dcterms:W3CDTF">2018-02-07T08:12:05.793Z</dcterms:modified>
</cp:coreProperties>
</file>