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6.png" Type="http://schemas.openxmlformats.org/officeDocument/2006/relationships/image"/><Relationship Id="rId2" Target="../media/image207.png" Type="http://schemas.openxmlformats.org/officeDocument/2006/relationships/image"/><Relationship Id="rId3" Target="../media/image208.png" Type="http://schemas.openxmlformats.org/officeDocument/2006/relationships/image"/><Relationship Id="rId4" Target="../media/image209.png" Type="http://schemas.openxmlformats.org/officeDocument/2006/relationships/image"/><Relationship Id="rId5" Target="../media/image210.png" Type="http://schemas.openxmlformats.org/officeDocument/2006/relationships/image"/><Relationship Id="rId6" Target="../media/image211.png" Type="http://schemas.openxmlformats.org/officeDocument/2006/relationships/image"/><Relationship Id="rId7" Target="../media/image212.png" Type="http://schemas.openxmlformats.org/officeDocument/2006/relationships/image"/><Relationship Id="rId8" Target="../media/image213.png" Type="http://schemas.openxmlformats.org/officeDocument/2006/relationships/image"/><Relationship Id="rId9" Target="../media/image214.png" Type="http://schemas.openxmlformats.org/officeDocument/2006/relationships/image"/><Relationship Id="rId10" Target="../media/image215.png" Type="http://schemas.openxmlformats.org/officeDocument/2006/relationships/image"/><Relationship Id="rId11" Target="../media/image216.png" Type="http://schemas.openxmlformats.org/officeDocument/2006/relationships/image"/><Relationship Id="rId12" Target="../media/image217.png" Type="http://schemas.openxmlformats.org/officeDocument/2006/relationships/image"/><Relationship Id="rId13" Target="../media/image218.png" Type="http://schemas.openxmlformats.org/officeDocument/2006/relationships/image"/><Relationship Id="rId14" Target="../media/image219.png" Type="http://schemas.openxmlformats.org/officeDocument/2006/relationships/image"/><Relationship Id="rId15" Target="../media/image220.png" Type="http://schemas.openxmlformats.org/officeDocument/2006/relationships/image"/><Relationship Id="rId16" Target="../media/image221.png" Type="http://schemas.openxmlformats.org/officeDocument/2006/relationships/image"/><Relationship Id="rId17" Target="../media/image222.png" Type="http://schemas.openxmlformats.org/officeDocument/2006/relationships/image"/><Relationship Id="rId18" Target="../media/image223.png" Type="http://schemas.openxmlformats.org/officeDocument/2006/relationships/image"/><Relationship Id="rId19" Target="../media/image224.png" Type="http://schemas.openxmlformats.org/officeDocument/2006/relationships/image"/><Relationship Id="rId20" Target="../media/image225.png" Type="http://schemas.openxmlformats.org/officeDocument/2006/relationships/image"/><Relationship Id="rId21" Target="../media/image226.png" Type="http://schemas.openxmlformats.org/officeDocument/2006/relationships/image"/><Relationship Id="rId22" Target="../media/image227.png" Type="http://schemas.openxmlformats.org/officeDocument/2006/relationships/image"/><Relationship Id="rId23" Target="../media/image228.png" Type="http://schemas.openxmlformats.org/officeDocument/2006/relationships/image"/><Relationship Id="rId24" Target="../media/image229.png" Type="http://schemas.openxmlformats.org/officeDocument/2006/relationships/image"/><Relationship Id="rId25" Target="../media/image230.png" Type="http://schemas.openxmlformats.org/officeDocument/2006/relationships/image"/><Relationship Id="rId26" Target="../media/image231.png" Type="http://schemas.openxmlformats.org/officeDocument/2006/relationships/image"/><Relationship Id="rId27" Target="../media/image232.png" Type="http://schemas.openxmlformats.org/officeDocument/2006/relationships/image"/><Relationship Id="rId28" Target="../media/image233.png" Type="http://schemas.openxmlformats.org/officeDocument/2006/relationships/image"/><Relationship Id="rId29" Target="../media/image234.png" Type="http://schemas.openxmlformats.org/officeDocument/2006/relationships/image"/><Relationship Id="rId30" Target="../media/image235.png" Type="http://schemas.openxmlformats.org/officeDocument/2006/relationships/image"/><Relationship Id="rId31" Target="../media/image236.png" Type="http://schemas.openxmlformats.org/officeDocument/2006/relationships/image"/><Relationship Id="rId32" Target="../media/image237.png" Type="http://schemas.openxmlformats.org/officeDocument/2006/relationships/image"/><Relationship Id="rId33" Target="../media/image238.png" Type="http://schemas.openxmlformats.org/officeDocument/2006/relationships/image"/><Relationship Id="rId34" Target="../media/image239.png" Type="http://schemas.openxmlformats.org/officeDocument/2006/relationships/image"/><Relationship Id="rId35" Target="../media/image240.png" Type="http://schemas.openxmlformats.org/officeDocument/2006/relationships/image"/><Relationship Id="rId36" Target="../media/image24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Clou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bound Call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Recommendation 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 Provid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 Sal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KUBERNETES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openwhisk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ccount Managem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2018-08-03T08:14:09.582Z</dcterms:created>
  <dcterms:modified xsi:type="dcterms:W3CDTF">2018-08-03T08:14:09.582Z</dcterms:modified>
</cp:coreProperties>
</file>