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16 2019 15:47:29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ist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Release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Digital Experien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ontainerCatalo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Infrastructur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3" name="Object 22" descr="icons/refarch/Infrastructure/Edg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EventFee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MobileProviderNetwork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LoadBalancingAndRout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Cluster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Management/ServiceManagementToo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ocial/LiveCollabo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1" name="Object 10" descr="icons/refarch/Security/Trusted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pn-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79aafc2-1387-468d-a319-45ea576ce7f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2019-01-16T15:49:53.514Z</dcterms:created>
  <dcterms:modified xsi:type="dcterms:W3CDTF">2019-01-16T15:49:53.514Z</dcterms:modified>
</cp:coreProperties>
</file>