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21 2019 16:04:22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5.png" Type="http://schemas.openxmlformats.org/officeDocument/2006/relationships/image"/><Relationship Id="rId2" Target="../media/image246.png" Type="http://schemas.openxmlformats.org/officeDocument/2006/relationships/image"/><Relationship Id="rId3" Target="../media/image247.png" Type="http://schemas.openxmlformats.org/officeDocument/2006/relationships/image"/><Relationship Id="rId4" Target="../media/image248.png" Type="http://schemas.openxmlformats.org/officeDocument/2006/relationships/image"/><Relationship Id="rId5" Target="../media/image249.png" Type="http://schemas.openxmlformats.org/officeDocument/2006/relationships/image"/><Relationship Id="rId6" Target="../media/image250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Relationship Id="rId10" Target="../media/image254.png" Type="http://schemas.openxmlformats.org/officeDocument/2006/relationships/image"/><Relationship Id="rId11" Target="../media/image255.png" Type="http://schemas.openxmlformats.org/officeDocument/2006/relationships/image"/><Relationship Id="rId12" Target="../media/image256.png" Type="http://schemas.openxmlformats.org/officeDocument/2006/relationships/image"/><Relationship Id="rId13" Target="../media/image257.png" Type="http://schemas.openxmlformats.org/officeDocument/2006/relationships/image"/><Relationship Id="rId14" Target="../media/image258.png" Type="http://schemas.openxmlformats.org/officeDocument/2006/relationships/image"/><Relationship Id="rId15" Target="../media/image259.png" Type="http://schemas.openxmlformats.org/officeDocument/2006/relationships/image"/><Relationship Id="rId16" Target="../media/image260.png" Type="http://schemas.openxmlformats.org/officeDocument/2006/relationships/image"/><Relationship Id="rId17" Target="../media/image261.png" Type="http://schemas.openxmlformats.org/officeDocument/2006/relationships/image"/><Relationship Id="rId18" Target="../media/image262.png" Type="http://schemas.openxmlformats.org/officeDocument/2006/relationships/image"/><Relationship Id="rId19" Target="../media/image263.png" Type="http://schemas.openxmlformats.org/officeDocument/2006/relationships/image"/><Relationship Id="rId20" Target="../media/image264.png" Type="http://schemas.openxmlformats.org/officeDocument/2006/relationships/image"/><Relationship Id="rId21" Target="../media/image265.png" Type="http://schemas.openxmlformats.org/officeDocument/2006/relationships/image"/><Relationship Id="rId22" Target="../media/image266.png" Type="http://schemas.openxmlformats.org/officeDocument/2006/relationships/image"/><Relationship Id="rId23" Target="../media/image267.png" Type="http://schemas.openxmlformats.org/officeDocument/2006/relationships/image"/><Relationship Id="rId24" Target="../media/image268.png" Type="http://schemas.openxmlformats.org/officeDocument/2006/relationships/image"/><Relationship Id="rId25" Target="../media/image269.png" Type="http://schemas.openxmlformats.org/officeDocument/2006/relationships/image"/><Relationship Id="rId26" Target="../media/image270.png" Type="http://schemas.openxmlformats.org/officeDocument/2006/relationships/image"/><Relationship Id="rId27" Target="../media/image271.png" Type="http://schemas.openxmlformats.org/officeDocument/2006/relationships/image"/><Relationship Id="rId28" Target="../media/image272.png" Type="http://schemas.openxmlformats.org/officeDocument/2006/relationships/image"/><Relationship Id="rId29" Target="../media/image273.png" Type="http://schemas.openxmlformats.org/officeDocument/2006/relationships/image"/><Relationship Id="rId30" Target="../media/image274.png" Type="http://schemas.openxmlformats.org/officeDocument/2006/relationships/image"/><Relationship Id="rId31" Target="../media/image275.png" Type="http://schemas.openxmlformats.org/officeDocument/2006/relationships/image"/><Relationship Id="rId32" Target="../media/image276.png" Type="http://schemas.openxmlformats.org/officeDocument/2006/relationships/image"/><Relationship Id="rId33" Target="../media/image277.png" Type="http://schemas.openxmlformats.org/officeDocument/2006/relationships/image"/><Relationship Id="rId34" Target="../media/image278.png" Type="http://schemas.openxmlformats.org/officeDocument/2006/relationships/image"/><Relationship Id="rId35" Target="../media/image279.png" Type="http://schemas.openxmlformats.org/officeDocument/2006/relationships/image"/><Relationship Id="rId36" Target="../media/image2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media/image283.png" Type="http://schemas.openxmlformats.org/officeDocument/2006/relationships/image"/><Relationship Id="rId4" Target="../media/image284.png" Type="http://schemas.openxmlformats.org/officeDocument/2006/relationships/image"/><Relationship Id="rId5" Target="../media/image285.png" Type="http://schemas.openxmlformats.org/officeDocument/2006/relationships/image"/><Relationship Id="rId6" Target="../media/image286.png" Type="http://schemas.openxmlformats.org/officeDocument/2006/relationships/image"/><Relationship Id="rId7" Target="../media/image287.png" Type="http://schemas.openxmlformats.org/officeDocument/2006/relationships/image"/><Relationship Id="rId8" Target="../media/image288.png" Type="http://schemas.openxmlformats.org/officeDocument/2006/relationships/image"/><Relationship Id="rId9" Target="../media/image289.png" Type="http://schemas.openxmlformats.org/officeDocument/2006/relationships/image"/><Relationship Id="rId10" Target="../media/image290.png" Type="http://schemas.openxmlformats.org/officeDocument/2006/relationships/image"/><Relationship Id="rId11" Target="../media/image291.png" Type="http://schemas.openxmlformats.org/officeDocument/2006/relationships/image"/><Relationship Id="rId12" Target="../media/image292.png" Type="http://schemas.openxmlformats.org/officeDocument/2006/relationships/image"/><Relationship Id="rId13" Target="../media/image293.png" Type="http://schemas.openxmlformats.org/officeDocument/2006/relationships/image"/><Relationship Id="rId14" Target="../media/image294.png" Type="http://schemas.openxmlformats.org/officeDocument/2006/relationships/image"/><Relationship Id="rId15" Target="../media/image295.png" Type="http://schemas.openxmlformats.org/officeDocument/2006/relationships/image"/><Relationship Id="rId16" Target="../media/image296.png" Type="http://schemas.openxmlformats.org/officeDocument/2006/relationships/image"/><Relationship Id="rId17" Target="../media/image297.png" Type="http://schemas.openxmlformats.org/officeDocument/2006/relationships/image"/><Relationship Id="rId18" Target="../media/image298.png" Type="http://schemas.openxmlformats.org/officeDocument/2006/relationships/image"/><Relationship Id="rId19" Target="../media/image299.png" Type="http://schemas.openxmlformats.org/officeDocument/2006/relationships/image"/><Relationship Id="rId20" Target="../media/image300.png" Type="http://schemas.openxmlformats.org/officeDocument/2006/relationships/image"/><Relationship Id="rId21" Target="../media/image301.png" Type="http://schemas.openxmlformats.org/officeDocument/2006/relationships/image"/><Relationship Id="rId22" Target="../media/image302.png" Type="http://schemas.openxmlformats.org/officeDocument/2006/relationships/image"/><Relationship Id="rId23" Target="../media/image303.png" Type="http://schemas.openxmlformats.org/officeDocument/2006/relationships/image"/><Relationship Id="rId24" Target="../media/image304.png" Type="http://schemas.openxmlformats.org/officeDocument/2006/relationships/image"/><Relationship Id="rId25" Target="../media/image305.png" Type="http://schemas.openxmlformats.org/officeDocument/2006/relationships/image"/><Relationship Id="rId26" Target="../media/image306.png" Type="http://schemas.openxmlformats.org/officeDocument/2006/relationships/image"/><Relationship Id="rId27" Target="../media/image307.png" Type="http://schemas.openxmlformats.org/officeDocument/2006/relationships/image"/><Relationship Id="rId28" Target="../media/image308.png" Type="http://schemas.openxmlformats.org/officeDocument/2006/relationships/image"/><Relationship Id="rId29" Target="../media/image309.png" Type="http://schemas.openxmlformats.org/officeDocument/2006/relationships/image"/><Relationship Id="rId30" Target="../media/image310.png" Type="http://schemas.openxmlformats.org/officeDocument/2006/relationships/image"/><Relationship Id="rId31" Target="../media/image311.png" Type="http://schemas.openxmlformats.org/officeDocument/2006/relationships/image"/><Relationship Id="rId32" Target="../media/image312.png" Type="http://schemas.openxmlformats.org/officeDocument/2006/relationships/image"/><Relationship Id="rId33" Target="../media/image313.png" Type="http://schemas.openxmlformats.org/officeDocument/2006/relationships/image"/><Relationship Id="rId34" Target="../media/image314.png" Type="http://schemas.openxmlformats.org/officeDocument/2006/relationships/image"/><Relationship Id="rId35" Target="../media/image315.png" Type="http://schemas.openxmlformats.org/officeDocument/2006/relationships/image"/><Relationship Id="rId36" Target="../media/image3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9.png" Type="http://schemas.openxmlformats.org/officeDocument/2006/relationships/image"/><Relationship Id="rId2" Target="../media/image330.png" Type="http://schemas.openxmlformats.org/officeDocument/2006/relationships/image"/><Relationship Id="rId3" Target="../media/image331.png" Type="http://schemas.openxmlformats.org/officeDocument/2006/relationships/image"/><Relationship Id="rId4" Target="../media/image332.png" Type="http://schemas.openxmlformats.org/officeDocument/2006/relationships/image"/><Relationship Id="rId5" Target="../media/image333.png" Type="http://schemas.openxmlformats.org/officeDocument/2006/relationships/image"/><Relationship Id="rId6" Target="../media/image334.png" Type="http://schemas.openxmlformats.org/officeDocument/2006/relationships/image"/><Relationship Id="rId7" Target="../media/image335.png" Type="http://schemas.openxmlformats.org/officeDocument/2006/relationships/image"/><Relationship Id="rId8" Target="../media/image336.png" Type="http://schemas.openxmlformats.org/officeDocument/2006/relationships/image"/><Relationship Id="rId9" Target="../media/image337.png" Type="http://schemas.openxmlformats.org/officeDocument/2006/relationships/image"/><Relationship Id="rId10" Target="../media/image338.png" Type="http://schemas.openxmlformats.org/officeDocument/2006/relationships/image"/><Relationship Id="rId11" Target="../media/image339.png" Type="http://schemas.openxmlformats.org/officeDocument/2006/relationships/image"/><Relationship Id="rId12" Target="../media/image340.png" Type="http://schemas.openxmlformats.org/officeDocument/2006/relationships/image"/><Relationship Id="rId13" Target="../media/image341.png" Type="http://schemas.openxmlformats.org/officeDocument/2006/relationships/image"/><Relationship Id="rId14" Target="../media/image342.png" Type="http://schemas.openxmlformats.org/officeDocument/2006/relationships/image"/><Relationship Id="rId15" Target="../media/image343.png" Type="http://schemas.openxmlformats.org/officeDocument/2006/relationships/image"/><Relationship Id="rId16" Target="../media/image344.png" Type="http://schemas.openxmlformats.org/officeDocument/2006/relationships/image"/><Relationship Id="rId17" Target="../media/image345.png" Type="http://schemas.openxmlformats.org/officeDocument/2006/relationships/image"/><Relationship Id="rId18" Target="../media/image346.png" Type="http://schemas.openxmlformats.org/officeDocument/2006/relationships/image"/><Relationship Id="rId19" Target="../media/image347.png" Type="http://schemas.openxmlformats.org/officeDocument/2006/relationships/image"/><Relationship Id="rId20" Target="../media/image34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media/image370.png" Type="http://schemas.openxmlformats.org/officeDocument/2006/relationships/image"/><Relationship Id="rId7" Target="../media/image371.png" Type="http://schemas.openxmlformats.org/officeDocument/2006/relationships/image"/><Relationship Id="rId8" Target="../media/image372.png" Type="http://schemas.openxmlformats.org/officeDocument/2006/relationships/image"/><Relationship Id="rId9" Target="../media/image37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4.png" Type="http://schemas.openxmlformats.org/officeDocument/2006/relationships/image"/><Relationship Id="rId2" Target="../media/image385.png" Type="http://schemas.openxmlformats.org/officeDocument/2006/relationships/image"/><Relationship Id="rId3" Target="../media/image386.png" Type="http://schemas.openxmlformats.org/officeDocument/2006/relationships/image"/><Relationship Id="rId4" Target="../media/image387.png" Type="http://schemas.openxmlformats.org/officeDocument/2006/relationships/image"/><Relationship Id="rId5" Target="../media/image388.png" Type="http://schemas.openxmlformats.org/officeDocument/2006/relationships/image"/><Relationship Id="rId6" Target="../media/image389.png" Type="http://schemas.openxmlformats.org/officeDocument/2006/relationships/image"/><Relationship Id="rId7" Target="../media/image390.png" Type="http://schemas.openxmlformats.org/officeDocument/2006/relationships/image"/><Relationship Id="rId8" Target="../media/image391.png" Type="http://schemas.openxmlformats.org/officeDocument/2006/relationships/image"/><Relationship Id="rId9" Target="../media/image392.png" Type="http://schemas.openxmlformats.org/officeDocument/2006/relationships/image"/><Relationship Id="rId10" Target="../media/image393.png" Type="http://schemas.openxmlformats.org/officeDocument/2006/relationships/image"/><Relationship Id="rId11" Target="../media/image394.png" Type="http://schemas.openxmlformats.org/officeDocument/2006/relationships/image"/><Relationship Id="rId12" Target="../media/image395.png" Type="http://schemas.openxmlformats.org/officeDocument/2006/relationships/image"/><Relationship Id="rId13" Target="../media/image396.png" Type="http://schemas.openxmlformats.org/officeDocument/2006/relationships/image"/><Relationship Id="rId14" Target="../media/image397.png" Type="http://schemas.openxmlformats.org/officeDocument/2006/relationships/image"/><Relationship Id="rId15" Target="../media/image398.png" Type="http://schemas.openxmlformats.org/officeDocument/2006/relationships/image"/><Relationship Id="rId16" Target="../media/image399.png" Type="http://schemas.openxmlformats.org/officeDocument/2006/relationships/image"/><Relationship Id="rId17" Target="../media/image400.png" Type="http://schemas.openxmlformats.org/officeDocument/2006/relationships/image"/><Relationship Id="rId18" Target="../media/image401.png" Type="http://schemas.openxmlformats.org/officeDocument/2006/relationships/image"/><Relationship Id="rId19" Target="../media/image402.png" Type="http://schemas.openxmlformats.org/officeDocument/2006/relationships/image"/><Relationship Id="rId20" Target="../media/image403.png" Type="http://schemas.openxmlformats.org/officeDocument/2006/relationships/image"/><Relationship Id="rId21" Target="../media/image40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media/image424.png" Type="http://schemas.openxmlformats.org/officeDocument/2006/relationships/image"/><Relationship Id="rId7" Target="../media/image425.png" Type="http://schemas.openxmlformats.org/officeDocument/2006/relationships/image"/><Relationship Id="rId8" Target="../media/image426.png" Type="http://schemas.openxmlformats.org/officeDocument/2006/relationships/image"/><Relationship Id="rId9" Target="../media/image427.png" Type="http://schemas.openxmlformats.org/officeDocument/2006/relationships/image"/><Relationship Id="rId10" Target="../media/image428.png" Type="http://schemas.openxmlformats.org/officeDocument/2006/relationships/image"/><Relationship Id="rId11" Target="../media/image429.png" Type="http://schemas.openxmlformats.org/officeDocument/2006/relationships/image"/><Relationship Id="rId12" Target="../media/image430.png" Type="http://schemas.openxmlformats.org/officeDocument/2006/relationships/image"/><Relationship Id="rId13" Target="../media/image431.png" Type="http://schemas.openxmlformats.org/officeDocument/2006/relationships/image"/><Relationship Id="rId14" Target="../media/image432.png" Type="http://schemas.openxmlformats.org/officeDocument/2006/relationships/image"/><Relationship Id="rId15" Target="../media/image433.png" Type="http://schemas.openxmlformats.org/officeDocument/2006/relationships/image"/><Relationship Id="rId16" Target="../media/image43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7.png" Type="http://schemas.openxmlformats.org/officeDocument/2006/relationships/image"/><Relationship Id="rId2" Target="../media/image448.png" Type="http://schemas.openxmlformats.org/officeDocument/2006/relationships/image"/><Relationship Id="rId3" Target="../media/image449.png" Type="http://schemas.openxmlformats.org/officeDocument/2006/relationships/image"/><Relationship Id="rId4" Target="../media/image450.png" Type="http://schemas.openxmlformats.org/officeDocument/2006/relationships/image"/><Relationship Id="rId5" Target="../media/image451.png" Type="http://schemas.openxmlformats.org/officeDocument/2006/relationships/image"/><Relationship Id="rId6" Target="../media/image452.png" Type="http://schemas.openxmlformats.org/officeDocument/2006/relationships/image"/><Relationship Id="rId7" Target="../media/image453.png" Type="http://schemas.openxmlformats.org/officeDocument/2006/relationships/image"/><Relationship Id="rId8" Target="../media/image454.png" Type="http://schemas.openxmlformats.org/officeDocument/2006/relationships/image"/><Relationship Id="rId9" Target="../media/image455.png" Type="http://schemas.openxmlformats.org/officeDocument/2006/relationships/image"/><Relationship Id="rId10" Target="../media/image456.png" Type="http://schemas.openxmlformats.org/officeDocument/2006/relationships/image"/><Relationship Id="rId11" Target="../media/image457.png" Type="http://schemas.openxmlformats.org/officeDocument/2006/relationships/image"/><Relationship Id="rId12" Target="../media/image458.png" Type="http://schemas.openxmlformats.org/officeDocument/2006/relationships/image"/><Relationship Id="rId13" Target="../media/image459.png" Type="http://schemas.openxmlformats.org/officeDocument/2006/relationships/image"/><Relationship Id="rId14" Target="../media/image460.png" Type="http://schemas.openxmlformats.org/officeDocument/2006/relationships/image"/><Relationship Id="rId15" Target="../media/image461.png" Type="http://schemas.openxmlformats.org/officeDocument/2006/relationships/image"/><Relationship Id="rId16" Target="../media/image462.png" Type="http://schemas.openxmlformats.org/officeDocument/2006/relationships/image"/><Relationship Id="rId17" Target="../media/image463.png" Type="http://schemas.openxmlformats.org/officeDocument/2006/relationships/image"/><Relationship Id="rId18" Target="../media/image464.png" Type="http://schemas.openxmlformats.org/officeDocument/2006/relationships/image"/><Relationship Id="rId19" Target="../media/image465.png" Type="http://schemas.openxmlformats.org/officeDocument/2006/relationships/image"/><Relationship Id="rId20" Target="../media/image466.png" Type="http://schemas.openxmlformats.org/officeDocument/2006/relationships/image"/><Relationship Id="rId21" Target="../media/image467.png" Type="http://schemas.openxmlformats.org/officeDocument/2006/relationships/image"/><Relationship Id="rId22" Target="../media/image468.png" Type="http://schemas.openxmlformats.org/officeDocument/2006/relationships/image"/><Relationship Id="rId23" Target="../media/image469.png" Type="http://schemas.openxmlformats.org/officeDocument/2006/relationships/image"/><Relationship Id="rId24" Target="../media/image470.png" Type="http://schemas.openxmlformats.org/officeDocument/2006/relationships/image"/><Relationship Id="rId25" Target="../media/image471.png" Type="http://schemas.openxmlformats.org/officeDocument/2006/relationships/image"/><Relationship Id="rId26" Target="../media/image472.png" Type="http://schemas.openxmlformats.org/officeDocument/2006/relationships/image"/><Relationship Id="rId27" Target="../media/image473.png" Type="http://schemas.openxmlformats.org/officeDocument/2006/relationships/image"/><Relationship Id="rId28" Target="../media/image474.png" Type="http://schemas.openxmlformats.org/officeDocument/2006/relationships/image"/><Relationship Id="rId29" Target="../media/image47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sv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sv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sv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media/image239.png" Type="http://schemas.openxmlformats.org/officeDocument/2006/relationships/image"/><Relationship Id="rId21" Target="../media/image240.png" Type="http://schemas.openxmlformats.org/officeDocument/2006/relationships/image"/><Relationship Id="rId22" Target="../media/image241.png" Type="http://schemas.openxmlformats.org/officeDocument/2006/relationships/image"/><Relationship Id="rId23" Target="../media/image242.png" Type="http://schemas.openxmlformats.org/officeDocument/2006/relationships/image"/><Relationship Id="rId24" Target="../media/image243.png" Type="http://schemas.openxmlformats.org/officeDocument/2006/relationships/image"/><Relationship Id="rId25" Target="../media/image244.png" Type="http://schemas.openxmlformats.org/officeDocument/2006/relationships/image"/><Relationship Id="rId26" Target="../slideLayouts/slideLayout1.xml" Type="http://schemas.openxmlformats.org/officeDocument/2006/relationships/slideLayout"/><Relationship Id="rId2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d9ba7486-1a10-4a6d-86e6-ef0cf69bad8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8de078f-e6b0-4b47-a7c4-0ed2f93f3e1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c69f92eb-f381-4ed9-8e85-59ac41dfcd8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pi-connec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96a0ebf2-2a02-4e32-815f-7c09a1268c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8514c706-225d-4848-a689-7c0a0bdcca1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7af3a600-6cf5-4047-a48d-264646af214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6daae5b9-0fc8-4196-bc8b-57a269f01b6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4ad9a593-2259-4956-ab94-ac0de564cf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BM-Performance-Hub-1.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BigInsightsonClou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ebf44ee3-04ec-49ed-bb5a-0b76bc53bc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is.volum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a0a8840-f899-11e8-bba8-6b3b2c5536b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37b751fd-75de-4757-b3b8-f33c3cd7e1e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dcc46a60-e13b-11e8-a015-757410dab16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6cde723c-9e49-74ac-4266-3f7a9bb742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/infrastructure/vmware-solutions/images/icons/ExpertServicesEXP.svg">    </p:cNvPr>
          <p:cNvPicPr>
            <a:picLocks noChangeAspect="1"/>
          </p:cNvPicPr>
          <p:nvPr/>
        </p:nvPicPr>
        <p:blipFill>
          <a:blip r:embed="rId34"/>
          <a:extLst>
            <a:ext uri="{96DAC541-7B7A-43D3-8B79-37D633B846F1}">
              <asvg:svgBlip xmlns:asvg="http://schemas.microsoft.com/office/drawing/2016/SVG/main" r:embed="rId35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edicated-vs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47d308a-bbdb-4d94-96f9-d8006529d64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cbc2ff1-ee54-44ca-bbff-c5dee9913c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4c0c895-6016-404e-94ef-6c0b8848c7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f6e0937-6110-42eb-8988-3a1999854d2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7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64e6bd-9b6c-44dd-8402-d3818d9664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/infrastructure/vmware-solutions/images/icons/HCX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9a64cf0-5cf3-11e9-90a2-37a496589af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24d3260-5cf4-11e9-90a2-37a496589af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6f2197-9f9a-44f4-9463-f17ec64c67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imag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otf-service-i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load-balanc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80339d1-9b78-44d7-b41a-edd3e8dbeb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8d12b7-cee7-4c35-90d7-582ffef56f5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037c41-adce-4bb5-8b45-0c06004916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17eb6f-6e2a-4b33-95ef-83bffe0833f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32737c-e24b-4836-9e37-d8cead92231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b6393bc-7d81-446b-9728-61b704f6eca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network-ac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f5debff-044f-4292-b387-9c9a50ba81f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06946b-99ba-493a-929e-0c97ead623d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65a902-074a-4db9-adaa-cc75b1049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5105fb0-5a09-11e9-85fa-e1c32163180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0a8d63d-7990-9b83-b7ec-599897c7a3d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bd259f0-9990-11e8-acc8-b9f54a8f16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b1ef1a9-d8be-4716-a482-4d56f5f8a6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702343d-a294-46e4-bfdd-6bdeb422a49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846d490-ef88-44a1-822e-9d7f4d40a90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3a3d18e-847e-4c27-807f-3b509613612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d3c158-4659-cca5-0c7c-eef6cdd1b9f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openshi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4e5912-59dc-40b7-a482-25c6c6d38c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reserved-virtual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d08ed75-b71d-4d1a-a4c4-f17ead5c195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security-grou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singleNode_dr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1a321c-6289-420c-bce5-b2e9525c38a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35fb8c-bc5b-431b-859e-3861771d58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623978-519a-42e1-ba8f-67a10a883e3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0814030-c9dd-11e7-9a5e-19d80fed5e0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56153d0-5ad0-11e9-b7f9-41319ef2212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8ae3340-b0f3-470e-b0fc-db28f19be7d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acdbc42-8965-48f9-8a3c-1c728b6ed2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subne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3cd952-9671-47a7-908a-f59a076eb93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82c1d79-9176-4597-9cff-941a8d6cfd4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cf956de-e7c2-4a02-8f3b-ae554fa55cf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12e5f0-64fb-11e8-9c23-830c05b8b72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0dcbebb-c6e6-40c8-a5ba-10b7fc16d38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transient-virtual-grou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6f57b6-08fa-4579-b792-96eb536868e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5ca653-38b8-4bbe-a532-f3511683d6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52414f6-7c44-4faa-8075-5b9219e9a0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77c8d09-81e9-48e2-b04c-6157bb2f23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e0bdb3-7a00-44e9-bb4b-3d6209d5d3c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f5fa0b9-fd41-4d55-8f4b-81a1545801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1c54af-979b-47eb-b97a-4b6aa4aae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4ac189e-d717-52a9-449e-208b4ffdd8b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vp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7073fb-ba5b-9407-d2ac-938308d890e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nsta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vROM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45626d-55e3-4418-be11-683a26dbc1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d019f3-0fd6-4c25-966d-f3952481a87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9ba9d4c-b1c5-4cc3-a163-38b580121e0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aa8e2c-1121-4592-94ed-8b7414eb33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7726690-71e2-11e5-83c6-db0c70b22ce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231964-3f23-46f0-850e-07c7a02bb3a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8a3f6e9-3a1b-4559-a529-26e9470251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2019-08-21T16:06:57.227Z</dcterms:created>
  <dcterms:modified xsi:type="dcterms:W3CDTF">2019-08-21T16:06:57.227Z</dcterms:modified>
</cp:coreProperties>
</file>