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08 2019 15:58:19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media/image466.png" Type="http://schemas.openxmlformats.org/officeDocument/2006/relationships/image"/><Relationship Id="rId34" Target="../media/image467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l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pplicationLogi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Business Proces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erchandis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e-Commerce App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LoadBalancingAndRoutin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Integrati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SecurityMonitoringAndIntellig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Network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9" name="Object 8" descr="icons/refarch/Users/user 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1" name="Object 10" descr="icons/refarch/VPC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C/brid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C/data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7" name="Object 16" descr="icons/refarch/VPC/direct_link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9" name="Object 18" descr="icons/refarch/VPC/classic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ibm_cloud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5" name="Object 24" descr="icons/refarch/VPC/enterprise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7" name="Object 26" descr="icons/refarch/VPC/floating_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9" name="Object 28" descr="icons/refarch/VPC/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1" name="Object 30" descr="icons/refarch/VPC/imag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lb_listener_ic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7" name="Object 36" descr="icons/refarch/VPC/internet_servic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9" name="Object 38" descr="icons/refarch/VPC/ke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ublic_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9" name="Object 48" descr="icons/refarch/VPC/private_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51" name="Object 50" descr="icons/refarch/VPC/public_subnet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rout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7" name="Object 56" descr="icons/refarch/VPC/region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9" name="Object 58" descr="icons/refarch/VPC/vpc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1" name="Object 60" descr="icons/refarch/VPC/rul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3" name="Object 62" descr="icons/refarch/VPC/vpn_connecti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5" name="Object 64" descr="icons/refarch/VPC/vpn_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7" name="Object 66" descr="icons/refarch/VPC/zone_tag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  <p:pic>
        <p:nvPicPr>
          <p:cNvPr id="69" name="Object 68" descr="icons/refarch/VPC/vpn_polic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8A8E4-3920-11E5-ABE6-A2B0631DAC5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bb6e58-e8b0-4742-9be8-235f2b7880f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5a3f21-48a5-4cae-9fda-7879a4215e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640441-5a8b-4cc3-80b4-7a6e6dda23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2019-05-08T15:58:46.838Z</dcterms:created>
  <dcterms:modified xsi:type="dcterms:W3CDTF">2019-05-08T15:58:46.838Z</dcterms:modified>
</cp:coreProperties>
</file>