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ample Data Se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Gener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Recommendation Servic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KUBERNETES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ckend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2018-08-02T15:40:02.198Z</dcterms:created>
  <dcterms:modified xsi:type="dcterms:W3CDTF">2018-08-02T15:40:02.198Z</dcterms:modified>
</cp:coreProperties>
</file>