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Jan 23 2019 15:49:13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media/image435.png" Type="http://schemas.openxmlformats.org/officeDocument/2006/relationships/image"/><Relationship Id="rId9" Target="../media/image436.png" Type="http://schemas.openxmlformats.org/officeDocument/2006/relationships/image"/><Relationship Id="rId10" Target="../media/image437.png" Type="http://schemas.openxmlformats.org/officeDocument/2006/relationships/image"/><Relationship Id="rId11" Target="../media/image438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ess Controll 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ount Managemen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P U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uto Scaling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lert Notific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Playgroun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ample Data Se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ad Balanci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View Log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Repositori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EnterpriseApplication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5" name="Object 24" descr="icons/refarch/Applications/Index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7" name="Object 26" descr="icons/refarch/Applications/AutomationTool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MobileAp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3" name="Object 32" descr="icons/refarch/Applications/Microservi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ont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3" name="Object 12" descr="icons/refarch/Data/Cach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TMSDataInterfa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9" name="Object 8" descr="icons/refarch/Data/Mode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tinuousDeplo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Tes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5" name="Object 4" descr="icons/refarch/DevOps/CollaborativeDevelop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Digital Experien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3" name="Object 12" descr="icons/refarch/E-Commerce/Commerce Business Proces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5" name="Object 14" descr="icons/refarch/E-Commerce/Commerce Distributed Ord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7" name="Object 16" descr="icons/refarch/E-Commerce/Commerce Customer Car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Diagnos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hannel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tegr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ProviderNetwork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7" name="Object 36" descr="icons/refarch/Infrastructure/MobileBacken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Cluster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API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ushNotification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Firewall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Infrastructure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VP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ecurity/TrustedComput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Network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2ad019f3-0fd6-4c25-966d-f3952481a8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efcc1f-9d96-4cb6-9ed6-0dfd4ba01e5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69e47d4-2fe3-4292-8697-f3a7e3d04d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4c0c895-6016-404e-94ef-6c0b8848c76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6e0937-6110-42eb-8988-3a1999854d2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64e6bd-9b6c-44dd-8402-d3818d9664c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8de598c-0036-4867-a1e3-69c56bd0082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8A8E4-3920-11E5-ABE6-A2B0631DAC5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f9be306-ada9-4be4-8220-b666668d9c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bb6e58-e8b0-4742-9be8-235f2b7880f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277036c-9e56-4198-be3c-5b22e07c6aa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a5a3f21-48a5-4cae-9fda-7879a4215ef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df440-cb1b-11e8-90f6-8bdee1dfe83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81bd8a-ee0c-421a-83f1-f2ce826b5c1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061c90-85b0-11e8-9011-d322ff7e064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essages-for-rabbitmq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mcv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8836c-9e56-4198-be3c-8b11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640441-5a8b-4cc3-80b4-7a6e6dda23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rb-e7c6e157-46fc-4efd-b1cb-7283f03c68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BM_SecureGatewa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1b0890-573c-11e8-9a9e-e3bf6f54390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5e638b-0e28-4ea7-bd29-d6bf82f39e7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1a321c-6289-420c-bce5-b2e9525c38a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35fb8c-bc5b-431b-859e-3861771d584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623978-519a-42e1-ba8f-67a10a883e3f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0814030-c9dd-11e7-9a5e-19d80fed5e0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8ae3340-b0f3-470e-b0fc-db28f19be7d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acdbc42-8965-48f9-8a3c-1c728b6ed2c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transient-virtual-group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73e66f5-40eb-4b84-a596-e7981260a4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6f57b6-08fa-4579-b792-96eb536868e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45ca653-38b8-4bbe-a532-f3511683d65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52414f6-7c44-4faa-8075-5b9219e9a05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77c8d09-81e9-48e2-b04c-6157bb2f234f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e0bdb3-7a00-44e9-bb4b-3d6209d5d3c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pn-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726690-71e2-11e5-83c6-db0c70b22ce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b481b5a-1011-4073-899f-fe28f5a032f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79aafc2-1387-468d-a319-45ea576ce7f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08fcf8e-4f19-4bd2-b3be-150f7026ee2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2019-01-23T15:51:37.751Z</dcterms:created>
  <dcterms:modified xsi:type="dcterms:W3CDTF">2019-01-23T15:51:37.751Z</dcterms:modified>
</cp:coreProperties>
</file>